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23" r:id="rId2"/>
  </p:sldMasterIdLst>
  <p:sldIdLst>
    <p:sldId id="256" r:id="rId3"/>
    <p:sldId id="278" r:id="rId4"/>
    <p:sldId id="279" r:id="rId5"/>
    <p:sldId id="280" r:id="rId6"/>
    <p:sldId id="284" r:id="rId7"/>
    <p:sldId id="281" r:id="rId8"/>
    <p:sldId id="283" r:id="rId9"/>
    <p:sldId id="285" r:id="rId10"/>
    <p:sldId id="286" r:id="rId11"/>
    <p:sldId id="287" r:id="rId12"/>
    <p:sldId id="288" r:id="rId13"/>
    <p:sldId id="296" r:id="rId14"/>
    <p:sldId id="297" r:id="rId15"/>
    <p:sldId id="276" r:id="rId16"/>
    <p:sldId id="289" r:id="rId17"/>
    <p:sldId id="292" r:id="rId18"/>
    <p:sldId id="293" r:id="rId19"/>
    <p:sldId id="291" r:id="rId20"/>
    <p:sldId id="294" r:id="rId21"/>
    <p:sldId id="295" r:id="rId22"/>
    <p:sldId id="298" r:id="rId23"/>
    <p:sldId id="299" r:id="rId24"/>
    <p:sldId id="300"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69" d="100"/>
          <a:sy n="69" d="100"/>
        </p:scale>
        <p:origin x="7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188733" y="4633784"/>
            <a:ext cx="7814400" cy="546000"/>
          </a:xfrm>
          <a:prstGeom prst="rect">
            <a:avLst/>
          </a:prstGeom>
          <a:solidFill>
            <a:schemeClr val="accent2"/>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r>
              <a:rPr lang="fr-FR"/>
              <a:t>Modifiez le style des sous-titres du masque</a:t>
            </a:r>
            <a:endParaRPr/>
          </a:p>
        </p:txBody>
      </p:sp>
      <p:sp>
        <p:nvSpPr>
          <p:cNvPr id="10" name="Google Shape;10;p2"/>
          <p:cNvSpPr/>
          <p:nvPr/>
        </p:nvSpPr>
        <p:spPr>
          <a:xfrm rot="10800000" flipH="1">
            <a:off x="-703833" y="-1454962"/>
            <a:ext cx="6128456" cy="2870393"/>
          </a:xfrm>
          <a:custGeom>
            <a:avLst/>
            <a:gdLst/>
            <a:ahLst/>
            <a:cxnLst/>
            <a:rect l="l" t="t" r="r" b="b"/>
            <a:pathLst>
              <a:path w="38715" h="18133" extrusionOk="0">
                <a:moveTo>
                  <a:pt x="1" y="1"/>
                </a:moveTo>
                <a:lnTo>
                  <a:pt x="1" y="18133"/>
                </a:lnTo>
                <a:lnTo>
                  <a:pt x="38714" y="18133"/>
                </a:lnTo>
                <a:lnTo>
                  <a:pt x="38714" y="9164"/>
                </a:lnTo>
                <a:cubicBezTo>
                  <a:pt x="35171" y="4942"/>
                  <a:pt x="29801" y="2229"/>
                  <a:pt x="24292" y="2229"/>
                </a:cubicBezTo>
                <a:cubicBezTo>
                  <a:pt x="20015" y="2229"/>
                  <a:pt x="15863" y="3766"/>
                  <a:pt x="11586" y="3849"/>
                </a:cubicBezTo>
                <a:cubicBezTo>
                  <a:pt x="11456" y="3852"/>
                  <a:pt x="11327" y="3853"/>
                  <a:pt x="11198" y="3853"/>
                </a:cubicBezTo>
                <a:cubicBezTo>
                  <a:pt x="7178" y="3853"/>
                  <a:pt x="3219" y="2401"/>
                  <a:pt x="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 name="Google Shape;11;p2"/>
          <p:cNvGrpSpPr/>
          <p:nvPr/>
        </p:nvGrpSpPr>
        <p:grpSpPr>
          <a:xfrm>
            <a:off x="273401" y="189534"/>
            <a:ext cx="386633" cy="1225900"/>
            <a:chOff x="205050" y="142150"/>
            <a:chExt cx="289975" cy="919425"/>
          </a:xfrm>
        </p:grpSpPr>
        <p:sp>
          <p:nvSpPr>
            <p:cNvPr id="12" name="Google Shape;12;p2"/>
            <p:cNvSpPr/>
            <p:nvPr/>
          </p:nvSpPr>
          <p:spPr>
            <a:xfrm>
              <a:off x="425125" y="1421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25125" y="3120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25125" y="481950"/>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25125" y="651850"/>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25125" y="821750"/>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25125" y="991650"/>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05050" y="142150"/>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05050" y="312050"/>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05050" y="481950"/>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05050" y="651850"/>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05050" y="821750"/>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05050" y="991650"/>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2"/>
          <p:cNvSpPr/>
          <p:nvPr/>
        </p:nvSpPr>
        <p:spPr>
          <a:xfrm>
            <a:off x="9122733" y="429167"/>
            <a:ext cx="3069200" cy="46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txBox="1">
            <a:spLocks noGrp="1"/>
          </p:cNvSpPr>
          <p:nvPr>
            <p:ph type="ctrTitle"/>
          </p:nvPr>
        </p:nvSpPr>
        <p:spPr>
          <a:xfrm>
            <a:off x="953467" y="1068617"/>
            <a:ext cx="10285200" cy="34640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11333">
                <a:solidFill>
                  <a:srgbClr val="191919"/>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r>
              <a:rPr lang="fr-FR"/>
              <a:t>Modifiez le style du titre</a:t>
            </a:r>
            <a:endParaRPr/>
          </a:p>
        </p:txBody>
      </p:sp>
    </p:spTree>
    <p:extLst>
      <p:ext uri="{BB962C8B-B14F-4D97-AF65-F5344CB8AC3E}">
        <p14:creationId xmlns:p14="http://schemas.microsoft.com/office/powerpoint/2010/main" val="367390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71"/>
        <p:cNvGrpSpPr/>
        <p:nvPr/>
      </p:nvGrpSpPr>
      <p:grpSpPr>
        <a:xfrm>
          <a:off x="0" y="0"/>
          <a:ext cx="0" cy="0"/>
          <a:chOff x="0" y="0"/>
          <a:chExt cx="0" cy="0"/>
        </a:xfrm>
      </p:grpSpPr>
    </p:spTree>
    <p:extLst>
      <p:ext uri="{BB962C8B-B14F-4D97-AF65-F5344CB8AC3E}">
        <p14:creationId xmlns:p14="http://schemas.microsoft.com/office/powerpoint/2010/main" val="115114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72"/>
        <p:cNvGrpSpPr/>
        <p:nvPr/>
      </p:nvGrpSpPr>
      <p:grpSpPr>
        <a:xfrm>
          <a:off x="0" y="0"/>
          <a:ext cx="0" cy="0"/>
          <a:chOff x="0" y="0"/>
          <a:chExt cx="0" cy="0"/>
        </a:xfrm>
      </p:grpSpPr>
      <p:sp>
        <p:nvSpPr>
          <p:cNvPr id="173" name="Google Shape;173;p13"/>
          <p:cNvSpPr txBox="1">
            <a:spLocks noGrp="1"/>
          </p:cNvSpPr>
          <p:nvPr>
            <p:ph type="title" hasCustomPrompt="1"/>
          </p:nvPr>
        </p:nvSpPr>
        <p:spPr>
          <a:xfrm>
            <a:off x="1103051" y="1986800"/>
            <a:ext cx="796400" cy="791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74" name="Google Shape;174;p13"/>
          <p:cNvSpPr txBox="1">
            <a:spLocks noGrp="1"/>
          </p:cNvSpPr>
          <p:nvPr>
            <p:ph type="subTitle" idx="1"/>
          </p:nvPr>
        </p:nvSpPr>
        <p:spPr>
          <a:xfrm>
            <a:off x="1995200" y="2184179"/>
            <a:ext cx="32236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175" name="Google Shape;175;p13"/>
          <p:cNvSpPr txBox="1">
            <a:spLocks noGrp="1"/>
          </p:cNvSpPr>
          <p:nvPr>
            <p:ph type="title" idx="2"/>
          </p:nvPr>
        </p:nvSpPr>
        <p:spPr>
          <a:xfrm>
            <a:off x="960000" y="713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
        <p:nvSpPr>
          <p:cNvPr id="176" name="Google Shape;176;p13"/>
          <p:cNvSpPr txBox="1">
            <a:spLocks noGrp="1"/>
          </p:cNvSpPr>
          <p:nvPr>
            <p:ph type="subTitle" idx="3"/>
          </p:nvPr>
        </p:nvSpPr>
        <p:spPr>
          <a:xfrm>
            <a:off x="1995200" y="1898333"/>
            <a:ext cx="3223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177" name="Google Shape;177;p13"/>
          <p:cNvSpPr txBox="1">
            <a:spLocks noGrp="1"/>
          </p:cNvSpPr>
          <p:nvPr>
            <p:ph type="title" idx="4" hasCustomPrompt="1"/>
          </p:nvPr>
        </p:nvSpPr>
        <p:spPr>
          <a:xfrm>
            <a:off x="1103051" y="3449233"/>
            <a:ext cx="796400" cy="791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78" name="Google Shape;178;p13"/>
          <p:cNvSpPr txBox="1">
            <a:spLocks noGrp="1"/>
          </p:cNvSpPr>
          <p:nvPr>
            <p:ph type="subTitle" idx="5"/>
          </p:nvPr>
        </p:nvSpPr>
        <p:spPr>
          <a:xfrm>
            <a:off x="1995200" y="3651923"/>
            <a:ext cx="32236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179" name="Google Shape;179;p13"/>
          <p:cNvSpPr txBox="1">
            <a:spLocks noGrp="1"/>
          </p:cNvSpPr>
          <p:nvPr>
            <p:ph type="subTitle" idx="6"/>
          </p:nvPr>
        </p:nvSpPr>
        <p:spPr>
          <a:xfrm>
            <a:off x="1995200" y="3366077"/>
            <a:ext cx="3223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180" name="Google Shape;180;p13"/>
          <p:cNvSpPr txBox="1">
            <a:spLocks noGrp="1"/>
          </p:cNvSpPr>
          <p:nvPr>
            <p:ph type="title" idx="7" hasCustomPrompt="1"/>
          </p:nvPr>
        </p:nvSpPr>
        <p:spPr>
          <a:xfrm>
            <a:off x="1103051" y="4915967"/>
            <a:ext cx="796400" cy="791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81" name="Google Shape;181;p13"/>
          <p:cNvSpPr txBox="1">
            <a:spLocks noGrp="1"/>
          </p:cNvSpPr>
          <p:nvPr>
            <p:ph type="subTitle" idx="8"/>
          </p:nvPr>
        </p:nvSpPr>
        <p:spPr>
          <a:xfrm>
            <a:off x="1995200" y="5119667"/>
            <a:ext cx="32236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182" name="Google Shape;182;p13"/>
          <p:cNvSpPr txBox="1">
            <a:spLocks noGrp="1"/>
          </p:cNvSpPr>
          <p:nvPr>
            <p:ph type="subTitle" idx="9"/>
          </p:nvPr>
        </p:nvSpPr>
        <p:spPr>
          <a:xfrm>
            <a:off x="1995200" y="4833821"/>
            <a:ext cx="3223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183" name="Google Shape;183;p13"/>
          <p:cNvSpPr txBox="1">
            <a:spLocks noGrp="1"/>
          </p:cNvSpPr>
          <p:nvPr>
            <p:ph type="title" idx="13" hasCustomPrompt="1"/>
          </p:nvPr>
        </p:nvSpPr>
        <p:spPr>
          <a:xfrm>
            <a:off x="6417651" y="1986800"/>
            <a:ext cx="796400" cy="791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84" name="Google Shape;184;p13"/>
          <p:cNvSpPr txBox="1">
            <a:spLocks noGrp="1"/>
          </p:cNvSpPr>
          <p:nvPr>
            <p:ph type="subTitle" idx="14"/>
          </p:nvPr>
        </p:nvSpPr>
        <p:spPr>
          <a:xfrm>
            <a:off x="7309800" y="2184179"/>
            <a:ext cx="32236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185" name="Google Shape;185;p13"/>
          <p:cNvSpPr txBox="1">
            <a:spLocks noGrp="1"/>
          </p:cNvSpPr>
          <p:nvPr>
            <p:ph type="subTitle" idx="15"/>
          </p:nvPr>
        </p:nvSpPr>
        <p:spPr>
          <a:xfrm>
            <a:off x="7309800" y="1898333"/>
            <a:ext cx="3223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186" name="Google Shape;186;p13"/>
          <p:cNvSpPr txBox="1">
            <a:spLocks noGrp="1"/>
          </p:cNvSpPr>
          <p:nvPr>
            <p:ph type="title" idx="16" hasCustomPrompt="1"/>
          </p:nvPr>
        </p:nvSpPr>
        <p:spPr>
          <a:xfrm>
            <a:off x="6417651" y="3449233"/>
            <a:ext cx="796400" cy="791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87" name="Google Shape;187;p13"/>
          <p:cNvSpPr txBox="1">
            <a:spLocks noGrp="1"/>
          </p:cNvSpPr>
          <p:nvPr>
            <p:ph type="subTitle" idx="17"/>
          </p:nvPr>
        </p:nvSpPr>
        <p:spPr>
          <a:xfrm>
            <a:off x="7309800" y="3651923"/>
            <a:ext cx="32236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188" name="Google Shape;188;p13"/>
          <p:cNvSpPr txBox="1">
            <a:spLocks noGrp="1"/>
          </p:cNvSpPr>
          <p:nvPr>
            <p:ph type="subTitle" idx="18"/>
          </p:nvPr>
        </p:nvSpPr>
        <p:spPr>
          <a:xfrm>
            <a:off x="7309800" y="3366077"/>
            <a:ext cx="3223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189" name="Google Shape;189;p13"/>
          <p:cNvSpPr txBox="1">
            <a:spLocks noGrp="1"/>
          </p:cNvSpPr>
          <p:nvPr>
            <p:ph type="title" idx="19" hasCustomPrompt="1"/>
          </p:nvPr>
        </p:nvSpPr>
        <p:spPr>
          <a:xfrm>
            <a:off x="6417651" y="4915967"/>
            <a:ext cx="796400" cy="791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0" name="Google Shape;190;p13"/>
          <p:cNvSpPr txBox="1">
            <a:spLocks noGrp="1"/>
          </p:cNvSpPr>
          <p:nvPr>
            <p:ph type="subTitle" idx="20"/>
          </p:nvPr>
        </p:nvSpPr>
        <p:spPr>
          <a:xfrm>
            <a:off x="7309800" y="5119667"/>
            <a:ext cx="32236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191" name="Google Shape;191;p13"/>
          <p:cNvSpPr txBox="1">
            <a:spLocks noGrp="1"/>
          </p:cNvSpPr>
          <p:nvPr>
            <p:ph type="subTitle" idx="21"/>
          </p:nvPr>
        </p:nvSpPr>
        <p:spPr>
          <a:xfrm>
            <a:off x="7309800" y="4833821"/>
            <a:ext cx="3223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192" name="Google Shape;192;p13"/>
          <p:cNvSpPr/>
          <p:nvPr/>
        </p:nvSpPr>
        <p:spPr>
          <a:xfrm rot="-1443">
            <a:off x="0" y="596"/>
            <a:ext cx="2858000" cy="366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3"/>
          <p:cNvSpPr/>
          <p:nvPr/>
        </p:nvSpPr>
        <p:spPr>
          <a:xfrm>
            <a:off x="-556302" y="5046868"/>
            <a:ext cx="5946580" cy="4233497"/>
          </a:xfrm>
          <a:custGeom>
            <a:avLst/>
            <a:gdLst/>
            <a:ahLst/>
            <a:cxnLst/>
            <a:rect l="l" t="t" r="r" b="b"/>
            <a:pathLst>
              <a:path w="38729" h="27572" extrusionOk="0">
                <a:moveTo>
                  <a:pt x="1" y="0"/>
                </a:moveTo>
                <a:lnTo>
                  <a:pt x="1" y="27572"/>
                </a:lnTo>
                <a:lnTo>
                  <a:pt x="38728" y="27572"/>
                </a:lnTo>
                <a:lnTo>
                  <a:pt x="38728" y="11917"/>
                </a:lnTo>
                <a:cubicBezTo>
                  <a:pt x="35988" y="10519"/>
                  <a:pt x="32763" y="9813"/>
                  <a:pt x="29690" y="9606"/>
                </a:cubicBezTo>
                <a:cubicBezTo>
                  <a:pt x="28304" y="9510"/>
                  <a:pt x="26910" y="9487"/>
                  <a:pt x="25514" y="9487"/>
                </a:cubicBezTo>
                <a:cubicBezTo>
                  <a:pt x="24169" y="9487"/>
                  <a:pt x="22822" y="9509"/>
                  <a:pt x="21479" y="9509"/>
                </a:cubicBezTo>
                <a:cubicBezTo>
                  <a:pt x="18356" y="9509"/>
                  <a:pt x="15253" y="9391"/>
                  <a:pt x="12236" y="8609"/>
                </a:cubicBezTo>
                <a:cubicBezTo>
                  <a:pt x="7309" y="7336"/>
                  <a:pt x="2963" y="4152"/>
                  <a:pt x="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4" name="Google Shape;194;p13"/>
          <p:cNvGrpSpPr/>
          <p:nvPr/>
        </p:nvGrpSpPr>
        <p:grpSpPr>
          <a:xfrm rot="-5400000">
            <a:off x="668967" y="6237901"/>
            <a:ext cx="93200" cy="772833"/>
            <a:chOff x="8904375" y="2444650"/>
            <a:chExt cx="69900" cy="579625"/>
          </a:xfrm>
        </p:grpSpPr>
        <p:sp>
          <p:nvSpPr>
            <p:cNvPr id="195" name="Google Shape;195;p13"/>
            <p:cNvSpPr/>
            <p:nvPr/>
          </p:nvSpPr>
          <p:spPr>
            <a:xfrm>
              <a:off x="8904375" y="24446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3"/>
            <p:cNvSpPr/>
            <p:nvPr/>
          </p:nvSpPr>
          <p:spPr>
            <a:xfrm>
              <a:off x="8904375" y="26145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3"/>
            <p:cNvSpPr/>
            <p:nvPr/>
          </p:nvSpPr>
          <p:spPr>
            <a:xfrm>
              <a:off x="8904375" y="2784450"/>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3"/>
            <p:cNvSpPr/>
            <p:nvPr/>
          </p:nvSpPr>
          <p:spPr>
            <a:xfrm>
              <a:off x="8904375" y="2954350"/>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2571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1461467" y="4410367"/>
            <a:ext cx="6917200" cy="6800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3000"/>
              <a:buNone/>
              <a:defRPr sz="2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lang="fr-FR"/>
              <a:t>Modifiez le style du titre</a:t>
            </a:r>
            <a:endParaRPr/>
          </a:p>
        </p:txBody>
      </p:sp>
      <p:sp>
        <p:nvSpPr>
          <p:cNvPr id="201" name="Google Shape;201;p14"/>
          <p:cNvSpPr txBox="1">
            <a:spLocks noGrp="1"/>
          </p:cNvSpPr>
          <p:nvPr>
            <p:ph type="subTitle" idx="1"/>
          </p:nvPr>
        </p:nvSpPr>
        <p:spPr>
          <a:xfrm>
            <a:off x="1461467" y="1450049"/>
            <a:ext cx="6917200" cy="2746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None/>
              <a:defRPr sz="4000"/>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r>
              <a:rPr lang="fr-FR"/>
              <a:t>Modifiez le style des sous-titres du masque</a:t>
            </a:r>
            <a:endParaRPr/>
          </a:p>
        </p:txBody>
      </p:sp>
      <p:sp>
        <p:nvSpPr>
          <p:cNvPr id="202" name="Google Shape;202;p14"/>
          <p:cNvSpPr/>
          <p:nvPr/>
        </p:nvSpPr>
        <p:spPr>
          <a:xfrm rot="10800000" flipH="1">
            <a:off x="-548949" y="-2241190"/>
            <a:ext cx="5292857" cy="4026891"/>
          </a:xfrm>
          <a:custGeom>
            <a:avLst/>
            <a:gdLst/>
            <a:ahLst/>
            <a:cxnLst/>
            <a:rect l="l" t="t" r="r" b="b"/>
            <a:pathLst>
              <a:path w="38715" h="29455" extrusionOk="0">
                <a:moveTo>
                  <a:pt x="0" y="1"/>
                </a:moveTo>
                <a:lnTo>
                  <a:pt x="0" y="29455"/>
                </a:lnTo>
                <a:lnTo>
                  <a:pt x="38714" y="29455"/>
                </a:lnTo>
                <a:lnTo>
                  <a:pt x="38714" y="21911"/>
                </a:lnTo>
                <a:cubicBezTo>
                  <a:pt x="37275" y="20375"/>
                  <a:pt x="35392" y="19323"/>
                  <a:pt x="33288" y="19115"/>
                </a:cubicBezTo>
                <a:cubicBezTo>
                  <a:pt x="32962" y="19085"/>
                  <a:pt x="32631" y="19074"/>
                  <a:pt x="32298" y="19074"/>
                </a:cubicBezTo>
                <a:cubicBezTo>
                  <a:pt x="31288" y="19074"/>
                  <a:pt x="30258" y="19177"/>
                  <a:pt x="29257" y="19177"/>
                </a:cubicBezTo>
                <a:cubicBezTo>
                  <a:pt x="28141" y="19177"/>
                  <a:pt x="27063" y="19049"/>
                  <a:pt x="26091" y="18506"/>
                </a:cubicBezTo>
                <a:cubicBezTo>
                  <a:pt x="23461" y="17025"/>
                  <a:pt x="23115" y="13399"/>
                  <a:pt x="21357" y="10935"/>
                </a:cubicBezTo>
                <a:cubicBezTo>
                  <a:pt x="19087" y="7779"/>
                  <a:pt x="14852" y="6949"/>
                  <a:pt x="11143" y="5772"/>
                </a:cubicBezTo>
                <a:cubicBezTo>
                  <a:pt x="7129" y="4499"/>
                  <a:pt x="3350" y="2534"/>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3" name="Google Shape;203;p14"/>
          <p:cNvGrpSpPr/>
          <p:nvPr/>
        </p:nvGrpSpPr>
        <p:grpSpPr>
          <a:xfrm rot="5400000">
            <a:off x="2027824" y="-92929"/>
            <a:ext cx="386633" cy="1225900"/>
            <a:chOff x="205050" y="142150"/>
            <a:chExt cx="289975" cy="919425"/>
          </a:xfrm>
        </p:grpSpPr>
        <p:sp>
          <p:nvSpPr>
            <p:cNvPr id="204" name="Google Shape;204;p14"/>
            <p:cNvSpPr/>
            <p:nvPr/>
          </p:nvSpPr>
          <p:spPr>
            <a:xfrm>
              <a:off x="425125" y="1421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4"/>
            <p:cNvSpPr/>
            <p:nvPr/>
          </p:nvSpPr>
          <p:spPr>
            <a:xfrm>
              <a:off x="425125" y="3120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4"/>
            <p:cNvSpPr/>
            <p:nvPr/>
          </p:nvSpPr>
          <p:spPr>
            <a:xfrm>
              <a:off x="425125" y="481950"/>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4"/>
            <p:cNvSpPr/>
            <p:nvPr/>
          </p:nvSpPr>
          <p:spPr>
            <a:xfrm>
              <a:off x="425125" y="651850"/>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4"/>
            <p:cNvSpPr/>
            <p:nvPr/>
          </p:nvSpPr>
          <p:spPr>
            <a:xfrm>
              <a:off x="425125" y="821750"/>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4"/>
            <p:cNvSpPr/>
            <p:nvPr/>
          </p:nvSpPr>
          <p:spPr>
            <a:xfrm>
              <a:off x="425125" y="991650"/>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4"/>
            <p:cNvSpPr/>
            <p:nvPr/>
          </p:nvSpPr>
          <p:spPr>
            <a:xfrm>
              <a:off x="205050" y="142150"/>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4"/>
            <p:cNvSpPr/>
            <p:nvPr/>
          </p:nvSpPr>
          <p:spPr>
            <a:xfrm>
              <a:off x="205050" y="312050"/>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4"/>
            <p:cNvSpPr/>
            <p:nvPr/>
          </p:nvSpPr>
          <p:spPr>
            <a:xfrm>
              <a:off x="205050" y="481950"/>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4"/>
            <p:cNvSpPr/>
            <p:nvPr/>
          </p:nvSpPr>
          <p:spPr>
            <a:xfrm>
              <a:off x="205050" y="651850"/>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205050" y="821750"/>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4"/>
            <p:cNvSpPr/>
            <p:nvPr/>
          </p:nvSpPr>
          <p:spPr>
            <a:xfrm>
              <a:off x="205050" y="991650"/>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6202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
        <p:nvSpPr>
          <p:cNvPr id="218" name="Google Shape;218;p15"/>
          <p:cNvSpPr/>
          <p:nvPr/>
        </p:nvSpPr>
        <p:spPr>
          <a:xfrm rot="10800000" flipH="1">
            <a:off x="-690934" y="-1042965"/>
            <a:ext cx="4352599" cy="2038633"/>
          </a:xfrm>
          <a:custGeom>
            <a:avLst/>
            <a:gdLst/>
            <a:ahLst/>
            <a:cxnLst/>
            <a:rect l="l" t="t" r="r" b="b"/>
            <a:pathLst>
              <a:path w="38715" h="18133" extrusionOk="0">
                <a:moveTo>
                  <a:pt x="1" y="1"/>
                </a:moveTo>
                <a:lnTo>
                  <a:pt x="1" y="18133"/>
                </a:lnTo>
                <a:lnTo>
                  <a:pt x="38714" y="18133"/>
                </a:lnTo>
                <a:lnTo>
                  <a:pt x="38714" y="9164"/>
                </a:lnTo>
                <a:cubicBezTo>
                  <a:pt x="35171" y="4942"/>
                  <a:pt x="29801" y="2229"/>
                  <a:pt x="24292" y="2229"/>
                </a:cubicBezTo>
                <a:cubicBezTo>
                  <a:pt x="20015" y="2229"/>
                  <a:pt x="15863" y="3766"/>
                  <a:pt x="11586" y="3849"/>
                </a:cubicBezTo>
                <a:cubicBezTo>
                  <a:pt x="11456" y="3852"/>
                  <a:pt x="11327" y="3853"/>
                  <a:pt x="11198" y="3853"/>
                </a:cubicBezTo>
                <a:cubicBezTo>
                  <a:pt x="7178" y="3853"/>
                  <a:pt x="3219" y="240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5"/>
          <p:cNvSpPr/>
          <p:nvPr/>
        </p:nvSpPr>
        <p:spPr>
          <a:xfrm rot="-5400000">
            <a:off x="10864267" y="446767"/>
            <a:ext cx="1373600" cy="460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0" name="Google Shape;220;p15"/>
          <p:cNvGrpSpPr/>
          <p:nvPr/>
        </p:nvGrpSpPr>
        <p:grpSpPr>
          <a:xfrm flipH="1">
            <a:off x="563928" y="182367"/>
            <a:ext cx="680067" cy="1225900"/>
            <a:chOff x="257500" y="825775"/>
            <a:chExt cx="510050" cy="919425"/>
          </a:xfrm>
        </p:grpSpPr>
        <p:sp>
          <p:nvSpPr>
            <p:cNvPr id="221" name="Google Shape;221;p15"/>
            <p:cNvSpPr/>
            <p:nvPr/>
          </p:nvSpPr>
          <p:spPr>
            <a:xfrm>
              <a:off x="697975" y="8257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5"/>
            <p:cNvSpPr/>
            <p:nvPr/>
          </p:nvSpPr>
          <p:spPr>
            <a:xfrm>
              <a:off x="697975" y="9956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5"/>
            <p:cNvSpPr/>
            <p:nvPr/>
          </p:nvSpPr>
          <p:spPr>
            <a:xfrm>
              <a:off x="697975" y="1165575"/>
              <a:ext cx="69575" cy="69575"/>
            </a:xfrm>
            <a:custGeom>
              <a:avLst/>
              <a:gdLst/>
              <a:ahLst/>
              <a:cxnLst/>
              <a:rect l="l" t="t" r="r" b="b"/>
              <a:pathLst>
                <a:path w="2783" h="2783" extrusionOk="0">
                  <a:moveTo>
                    <a:pt x="1385" y="1"/>
                  </a:moveTo>
                  <a:cubicBezTo>
                    <a:pt x="624" y="1"/>
                    <a:pt x="1" y="624"/>
                    <a:pt x="1" y="1399"/>
                  </a:cubicBezTo>
                  <a:cubicBezTo>
                    <a:pt x="1" y="2160"/>
                    <a:pt x="624" y="2783"/>
                    <a:pt x="1385" y="2783"/>
                  </a:cubicBezTo>
                  <a:cubicBezTo>
                    <a:pt x="2160" y="2783"/>
                    <a:pt x="2783" y="2160"/>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5"/>
            <p:cNvSpPr/>
            <p:nvPr/>
          </p:nvSpPr>
          <p:spPr>
            <a:xfrm>
              <a:off x="697975" y="1335475"/>
              <a:ext cx="69575" cy="69925"/>
            </a:xfrm>
            <a:custGeom>
              <a:avLst/>
              <a:gdLst/>
              <a:ahLst/>
              <a:cxnLst/>
              <a:rect l="l" t="t" r="r" b="b"/>
              <a:pathLst>
                <a:path w="2783" h="2797" extrusionOk="0">
                  <a:moveTo>
                    <a:pt x="1385" y="1"/>
                  </a:moveTo>
                  <a:cubicBezTo>
                    <a:pt x="624" y="1"/>
                    <a:pt x="1" y="624"/>
                    <a:pt x="1" y="1399"/>
                  </a:cubicBezTo>
                  <a:cubicBezTo>
                    <a:pt x="1" y="2160"/>
                    <a:pt x="624" y="2797"/>
                    <a:pt x="1385" y="2797"/>
                  </a:cubicBezTo>
                  <a:cubicBezTo>
                    <a:pt x="2160" y="2797"/>
                    <a:pt x="2783" y="2160"/>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5"/>
            <p:cNvSpPr/>
            <p:nvPr/>
          </p:nvSpPr>
          <p:spPr>
            <a:xfrm>
              <a:off x="697975" y="15053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5"/>
            <p:cNvSpPr/>
            <p:nvPr/>
          </p:nvSpPr>
          <p:spPr>
            <a:xfrm>
              <a:off x="697975" y="16752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5"/>
            <p:cNvSpPr/>
            <p:nvPr/>
          </p:nvSpPr>
          <p:spPr>
            <a:xfrm>
              <a:off x="477575" y="8257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5"/>
            <p:cNvSpPr/>
            <p:nvPr/>
          </p:nvSpPr>
          <p:spPr>
            <a:xfrm>
              <a:off x="477575" y="9956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5"/>
            <p:cNvSpPr/>
            <p:nvPr/>
          </p:nvSpPr>
          <p:spPr>
            <a:xfrm>
              <a:off x="477575" y="1165575"/>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5"/>
            <p:cNvSpPr/>
            <p:nvPr/>
          </p:nvSpPr>
          <p:spPr>
            <a:xfrm>
              <a:off x="477575" y="1335475"/>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5"/>
            <p:cNvSpPr/>
            <p:nvPr/>
          </p:nvSpPr>
          <p:spPr>
            <a:xfrm>
              <a:off x="477575" y="15053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5"/>
            <p:cNvSpPr/>
            <p:nvPr/>
          </p:nvSpPr>
          <p:spPr>
            <a:xfrm>
              <a:off x="477575" y="16752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5"/>
            <p:cNvSpPr/>
            <p:nvPr/>
          </p:nvSpPr>
          <p:spPr>
            <a:xfrm>
              <a:off x="257500" y="8257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5"/>
            <p:cNvSpPr/>
            <p:nvPr/>
          </p:nvSpPr>
          <p:spPr>
            <a:xfrm>
              <a:off x="257500" y="9956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257500" y="1165575"/>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5"/>
            <p:cNvSpPr/>
            <p:nvPr/>
          </p:nvSpPr>
          <p:spPr>
            <a:xfrm>
              <a:off x="257500" y="1335475"/>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5"/>
            <p:cNvSpPr/>
            <p:nvPr/>
          </p:nvSpPr>
          <p:spPr>
            <a:xfrm>
              <a:off x="257500" y="15053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257500" y="16752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32008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39"/>
        <p:cNvGrpSpPr/>
        <p:nvPr/>
      </p:nvGrpSpPr>
      <p:grpSpPr>
        <a:xfrm>
          <a:off x="0" y="0"/>
          <a:ext cx="0" cy="0"/>
          <a:chOff x="0" y="0"/>
          <a:chExt cx="0" cy="0"/>
        </a:xfrm>
      </p:grpSpPr>
      <p:sp>
        <p:nvSpPr>
          <p:cNvPr id="240" name="Google Shape;240;p16"/>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
        <p:nvSpPr>
          <p:cNvPr id="241" name="Google Shape;241;p16"/>
          <p:cNvSpPr/>
          <p:nvPr/>
        </p:nvSpPr>
        <p:spPr>
          <a:xfrm rot="5400000">
            <a:off x="-2184404" y="-1066906"/>
            <a:ext cx="4352599" cy="2038633"/>
          </a:xfrm>
          <a:custGeom>
            <a:avLst/>
            <a:gdLst/>
            <a:ahLst/>
            <a:cxnLst/>
            <a:rect l="l" t="t" r="r" b="b"/>
            <a:pathLst>
              <a:path w="38715" h="18133" extrusionOk="0">
                <a:moveTo>
                  <a:pt x="1" y="1"/>
                </a:moveTo>
                <a:lnTo>
                  <a:pt x="1" y="18133"/>
                </a:lnTo>
                <a:lnTo>
                  <a:pt x="38714" y="18133"/>
                </a:lnTo>
                <a:lnTo>
                  <a:pt x="38714" y="9164"/>
                </a:lnTo>
                <a:cubicBezTo>
                  <a:pt x="35171" y="4942"/>
                  <a:pt x="29801" y="2229"/>
                  <a:pt x="24292" y="2229"/>
                </a:cubicBezTo>
                <a:cubicBezTo>
                  <a:pt x="20015" y="2229"/>
                  <a:pt x="15863" y="3766"/>
                  <a:pt x="11586" y="3849"/>
                </a:cubicBezTo>
                <a:cubicBezTo>
                  <a:pt x="11456" y="3852"/>
                  <a:pt x="11327" y="3853"/>
                  <a:pt x="11198" y="3853"/>
                </a:cubicBezTo>
                <a:cubicBezTo>
                  <a:pt x="7178" y="3853"/>
                  <a:pt x="3219" y="240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6"/>
          <p:cNvSpPr/>
          <p:nvPr/>
        </p:nvSpPr>
        <p:spPr>
          <a:xfrm rot="-5400000" flipH="1">
            <a:off x="9758957" y="-353682"/>
            <a:ext cx="3801168" cy="2891991"/>
          </a:xfrm>
          <a:custGeom>
            <a:avLst/>
            <a:gdLst/>
            <a:ahLst/>
            <a:cxnLst/>
            <a:rect l="l" t="t" r="r" b="b"/>
            <a:pathLst>
              <a:path w="38715" h="29455" extrusionOk="0">
                <a:moveTo>
                  <a:pt x="0" y="1"/>
                </a:moveTo>
                <a:lnTo>
                  <a:pt x="0" y="29455"/>
                </a:lnTo>
                <a:lnTo>
                  <a:pt x="38714" y="29455"/>
                </a:lnTo>
                <a:lnTo>
                  <a:pt x="38714" y="21911"/>
                </a:lnTo>
                <a:cubicBezTo>
                  <a:pt x="37275" y="20375"/>
                  <a:pt x="35392" y="19323"/>
                  <a:pt x="33288" y="19115"/>
                </a:cubicBezTo>
                <a:cubicBezTo>
                  <a:pt x="32962" y="19085"/>
                  <a:pt x="32631" y="19074"/>
                  <a:pt x="32298" y="19074"/>
                </a:cubicBezTo>
                <a:cubicBezTo>
                  <a:pt x="31288" y="19074"/>
                  <a:pt x="30258" y="19177"/>
                  <a:pt x="29257" y="19177"/>
                </a:cubicBezTo>
                <a:cubicBezTo>
                  <a:pt x="28141" y="19177"/>
                  <a:pt x="27063" y="19049"/>
                  <a:pt x="26091" y="18506"/>
                </a:cubicBezTo>
                <a:cubicBezTo>
                  <a:pt x="23461" y="17025"/>
                  <a:pt x="23115" y="13399"/>
                  <a:pt x="21357" y="10935"/>
                </a:cubicBezTo>
                <a:cubicBezTo>
                  <a:pt x="19087" y="7779"/>
                  <a:pt x="14852" y="6949"/>
                  <a:pt x="11143" y="5772"/>
                </a:cubicBezTo>
                <a:cubicBezTo>
                  <a:pt x="7129" y="4499"/>
                  <a:pt x="3350" y="2534"/>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3" name="Google Shape;243;p16"/>
          <p:cNvGrpSpPr/>
          <p:nvPr/>
        </p:nvGrpSpPr>
        <p:grpSpPr>
          <a:xfrm>
            <a:off x="11466229" y="1230767"/>
            <a:ext cx="386633" cy="1225900"/>
            <a:chOff x="8786346" y="812300"/>
            <a:chExt cx="289975" cy="919425"/>
          </a:xfrm>
        </p:grpSpPr>
        <p:sp>
          <p:nvSpPr>
            <p:cNvPr id="244" name="Google Shape;244;p16"/>
            <p:cNvSpPr/>
            <p:nvPr/>
          </p:nvSpPr>
          <p:spPr>
            <a:xfrm flipH="1">
              <a:off x="8786346" y="81230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6"/>
            <p:cNvSpPr/>
            <p:nvPr/>
          </p:nvSpPr>
          <p:spPr>
            <a:xfrm flipH="1">
              <a:off x="8786346" y="98220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6"/>
            <p:cNvSpPr/>
            <p:nvPr/>
          </p:nvSpPr>
          <p:spPr>
            <a:xfrm flipH="1">
              <a:off x="8786346" y="1152100"/>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6"/>
            <p:cNvSpPr/>
            <p:nvPr/>
          </p:nvSpPr>
          <p:spPr>
            <a:xfrm flipH="1">
              <a:off x="8786346" y="1322000"/>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6"/>
            <p:cNvSpPr/>
            <p:nvPr/>
          </p:nvSpPr>
          <p:spPr>
            <a:xfrm flipH="1">
              <a:off x="8786346" y="1491900"/>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6"/>
            <p:cNvSpPr/>
            <p:nvPr/>
          </p:nvSpPr>
          <p:spPr>
            <a:xfrm flipH="1">
              <a:off x="8786346" y="1661800"/>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6"/>
            <p:cNvSpPr/>
            <p:nvPr/>
          </p:nvSpPr>
          <p:spPr>
            <a:xfrm flipH="1">
              <a:off x="9006396" y="812300"/>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9006396" y="982200"/>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9006396" y="1152100"/>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9006396" y="1322000"/>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6"/>
            <p:cNvSpPr/>
            <p:nvPr/>
          </p:nvSpPr>
          <p:spPr>
            <a:xfrm flipH="1">
              <a:off x="9006396" y="1491900"/>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6"/>
            <p:cNvSpPr/>
            <p:nvPr/>
          </p:nvSpPr>
          <p:spPr>
            <a:xfrm flipH="1">
              <a:off x="9006396" y="1661800"/>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6" name="Google Shape;256;p16"/>
          <p:cNvSpPr/>
          <p:nvPr/>
        </p:nvSpPr>
        <p:spPr>
          <a:xfrm rot="10800000">
            <a:off x="-11467" y="6293633"/>
            <a:ext cx="1494000" cy="567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7" name="Google Shape;257;p16"/>
          <p:cNvGrpSpPr/>
          <p:nvPr/>
        </p:nvGrpSpPr>
        <p:grpSpPr>
          <a:xfrm rot="-5400000">
            <a:off x="712733" y="15034"/>
            <a:ext cx="93200" cy="772833"/>
            <a:chOff x="8904375" y="2444650"/>
            <a:chExt cx="69900" cy="579625"/>
          </a:xfrm>
        </p:grpSpPr>
        <p:sp>
          <p:nvSpPr>
            <p:cNvPr id="258" name="Google Shape;258;p16"/>
            <p:cNvSpPr/>
            <p:nvPr/>
          </p:nvSpPr>
          <p:spPr>
            <a:xfrm>
              <a:off x="8904375" y="24446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6"/>
            <p:cNvSpPr/>
            <p:nvPr/>
          </p:nvSpPr>
          <p:spPr>
            <a:xfrm>
              <a:off x="8904375" y="26145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8904375" y="2784450"/>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6"/>
            <p:cNvSpPr/>
            <p:nvPr/>
          </p:nvSpPr>
          <p:spPr>
            <a:xfrm>
              <a:off x="8904375" y="2954350"/>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63878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62"/>
        <p:cNvGrpSpPr/>
        <p:nvPr/>
      </p:nvGrpSpPr>
      <p:grpSpPr>
        <a:xfrm>
          <a:off x="0" y="0"/>
          <a:ext cx="0" cy="0"/>
          <a:chOff x="0" y="0"/>
          <a:chExt cx="0" cy="0"/>
        </a:xfrm>
      </p:grpSpPr>
      <p:sp>
        <p:nvSpPr>
          <p:cNvPr id="263" name="Google Shape;263;p17"/>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
        <p:nvSpPr>
          <p:cNvPr id="264" name="Google Shape;264;p17"/>
          <p:cNvSpPr txBox="1">
            <a:spLocks noGrp="1"/>
          </p:cNvSpPr>
          <p:nvPr>
            <p:ph type="subTitle" idx="1"/>
          </p:nvPr>
        </p:nvSpPr>
        <p:spPr>
          <a:xfrm>
            <a:off x="7279084" y="3476267"/>
            <a:ext cx="3855600" cy="138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265" name="Google Shape;265;p17"/>
          <p:cNvSpPr>
            <a:spLocks noGrp="1"/>
          </p:cNvSpPr>
          <p:nvPr>
            <p:ph type="pic" idx="2"/>
          </p:nvPr>
        </p:nvSpPr>
        <p:spPr>
          <a:xfrm>
            <a:off x="1057451" y="2191467"/>
            <a:ext cx="5516800" cy="3953200"/>
          </a:xfrm>
          <a:prstGeom prst="roundRect">
            <a:avLst>
              <a:gd name="adj" fmla="val 16667"/>
            </a:avLst>
          </a:prstGeom>
          <a:noFill/>
          <a:ln>
            <a:noFill/>
          </a:ln>
        </p:spPr>
      </p:sp>
      <p:sp>
        <p:nvSpPr>
          <p:cNvPr id="266" name="Google Shape;266;p17"/>
          <p:cNvSpPr/>
          <p:nvPr/>
        </p:nvSpPr>
        <p:spPr>
          <a:xfrm rot="5399097">
            <a:off x="-1071193" y="5097700"/>
            <a:ext cx="3044000" cy="522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289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7"/>
        <p:cNvGrpSpPr/>
        <p:nvPr/>
      </p:nvGrpSpPr>
      <p:grpSpPr>
        <a:xfrm>
          <a:off x="0" y="0"/>
          <a:ext cx="0" cy="0"/>
          <a:chOff x="0" y="0"/>
          <a:chExt cx="0" cy="0"/>
        </a:xfrm>
      </p:grpSpPr>
      <p:sp>
        <p:nvSpPr>
          <p:cNvPr id="268" name="Google Shape;268;p18"/>
          <p:cNvSpPr txBox="1">
            <a:spLocks noGrp="1"/>
          </p:cNvSpPr>
          <p:nvPr>
            <p:ph type="title"/>
          </p:nvPr>
        </p:nvSpPr>
        <p:spPr>
          <a:xfrm>
            <a:off x="7164351" y="1940019"/>
            <a:ext cx="3696800" cy="1476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
        <p:nvSpPr>
          <p:cNvPr id="269" name="Google Shape;269;p18"/>
          <p:cNvSpPr txBox="1">
            <a:spLocks noGrp="1"/>
          </p:cNvSpPr>
          <p:nvPr>
            <p:ph type="subTitle" idx="1"/>
          </p:nvPr>
        </p:nvSpPr>
        <p:spPr>
          <a:xfrm>
            <a:off x="7164351" y="3474816"/>
            <a:ext cx="3696800" cy="135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270" name="Google Shape;270;p18"/>
          <p:cNvSpPr/>
          <p:nvPr/>
        </p:nvSpPr>
        <p:spPr>
          <a:xfrm>
            <a:off x="0" y="6264667"/>
            <a:ext cx="3618800" cy="593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18"/>
          <p:cNvSpPr/>
          <p:nvPr/>
        </p:nvSpPr>
        <p:spPr>
          <a:xfrm rot="-5400000">
            <a:off x="-685267" y="953433"/>
            <a:ext cx="2464000" cy="521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30251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72"/>
        <p:cNvGrpSpPr/>
        <p:nvPr/>
      </p:nvGrpSpPr>
      <p:grpSpPr>
        <a:xfrm>
          <a:off x="0" y="0"/>
          <a:ext cx="0" cy="0"/>
          <a:chOff x="0" y="0"/>
          <a:chExt cx="0" cy="0"/>
        </a:xfrm>
      </p:grpSpPr>
      <p:sp>
        <p:nvSpPr>
          <p:cNvPr id="273" name="Google Shape;273;p19"/>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
        <p:nvSpPr>
          <p:cNvPr id="274" name="Google Shape;274;p19"/>
          <p:cNvSpPr txBox="1">
            <a:spLocks noGrp="1"/>
          </p:cNvSpPr>
          <p:nvPr>
            <p:ph type="subTitle" idx="1"/>
          </p:nvPr>
        </p:nvSpPr>
        <p:spPr>
          <a:xfrm>
            <a:off x="1580417" y="3520700"/>
            <a:ext cx="4005200" cy="22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275" name="Google Shape;275;p19"/>
          <p:cNvSpPr txBox="1">
            <a:spLocks noGrp="1"/>
          </p:cNvSpPr>
          <p:nvPr>
            <p:ph type="subTitle" idx="2"/>
          </p:nvPr>
        </p:nvSpPr>
        <p:spPr>
          <a:xfrm>
            <a:off x="1580417" y="3234900"/>
            <a:ext cx="4005200" cy="48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276" name="Google Shape;276;p19"/>
          <p:cNvSpPr txBox="1">
            <a:spLocks noGrp="1"/>
          </p:cNvSpPr>
          <p:nvPr>
            <p:ph type="subTitle" idx="3"/>
          </p:nvPr>
        </p:nvSpPr>
        <p:spPr>
          <a:xfrm>
            <a:off x="6606384" y="3520700"/>
            <a:ext cx="4005200" cy="22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277" name="Google Shape;277;p19"/>
          <p:cNvSpPr txBox="1">
            <a:spLocks noGrp="1"/>
          </p:cNvSpPr>
          <p:nvPr>
            <p:ph type="subTitle" idx="4"/>
          </p:nvPr>
        </p:nvSpPr>
        <p:spPr>
          <a:xfrm>
            <a:off x="6606384" y="3234900"/>
            <a:ext cx="4005200" cy="48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278" name="Google Shape;278;p19"/>
          <p:cNvSpPr/>
          <p:nvPr/>
        </p:nvSpPr>
        <p:spPr>
          <a:xfrm flipH="1">
            <a:off x="6376800" y="5729171"/>
            <a:ext cx="6128456" cy="2870393"/>
          </a:xfrm>
          <a:custGeom>
            <a:avLst/>
            <a:gdLst/>
            <a:ahLst/>
            <a:cxnLst/>
            <a:rect l="l" t="t" r="r" b="b"/>
            <a:pathLst>
              <a:path w="38715" h="18133" extrusionOk="0">
                <a:moveTo>
                  <a:pt x="1" y="1"/>
                </a:moveTo>
                <a:lnTo>
                  <a:pt x="1" y="18133"/>
                </a:lnTo>
                <a:lnTo>
                  <a:pt x="38714" y="18133"/>
                </a:lnTo>
                <a:lnTo>
                  <a:pt x="38714" y="9164"/>
                </a:lnTo>
                <a:cubicBezTo>
                  <a:pt x="35171" y="4942"/>
                  <a:pt x="29801" y="2229"/>
                  <a:pt x="24292" y="2229"/>
                </a:cubicBezTo>
                <a:cubicBezTo>
                  <a:pt x="20015" y="2229"/>
                  <a:pt x="15863" y="3766"/>
                  <a:pt x="11586" y="3849"/>
                </a:cubicBezTo>
                <a:cubicBezTo>
                  <a:pt x="11456" y="3852"/>
                  <a:pt x="11327" y="3853"/>
                  <a:pt x="11198" y="3853"/>
                </a:cubicBezTo>
                <a:cubicBezTo>
                  <a:pt x="7178" y="3853"/>
                  <a:pt x="3219" y="2401"/>
                  <a:pt x="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19"/>
          <p:cNvSpPr/>
          <p:nvPr/>
        </p:nvSpPr>
        <p:spPr>
          <a:xfrm rot="-5400000">
            <a:off x="-587933" y="5319833"/>
            <a:ext cx="2561200" cy="521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19"/>
          <p:cNvSpPr/>
          <p:nvPr/>
        </p:nvSpPr>
        <p:spPr>
          <a:xfrm rot="10800000" flipH="1">
            <a:off x="-1277898" y="-909092"/>
            <a:ext cx="4525655" cy="3443191"/>
          </a:xfrm>
          <a:custGeom>
            <a:avLst/>
            <a:gdLst/>
            <a:ahLst/>
            <a:cxnLst/>
            <a:rect l="l" t="t" r="r" b="b"/>
            <a:pathLst>
              <a:path w="38715" h="29455" extrusionOk="0">
                <a:moveTo>
                  <a:pt x="0" y="1"/>
                </a:moveTo>
                <a:lnTo>
                  <a:pt x="0" y="29455"/>
                </a:lnTo>
                <a:lnTo>
                  <a:pt x="38714" y="29455"/>
                </a:lnTo>
                <a:lnTo>
                  <a:pt x="38714" y="21911"/>
                </a:lnTo>
                <a:cubicBezTo>
                  <a:pt x="37275" y="20375"/>
                  <a:pt x="35392" y="19323"/>
                  <a:pt x="33288" y="19115"/>
                </a:cubicBezTo>
                <a:cubicBezTo>
                  <a:pt x="32962" y="19085"/>
                  <a:pt x="32631" y="19074"/>
                  <a:pt x="32298" y="19074"/>
                </a:cubicBezTo>
                <a:cubicBezTo>
                  <a:pt x="31288" y="19074"/>
                  <a:pt x="30258" y="19177"/>
                  <a:pt x="29257" y="19177"/>
                </a:cubicBezTo>
                <a:cubicBezTo>
                  <a:pt x="28141" y="19177"/>
                  <a:pt x="27063" y="19049"/>
                  <a:pt x="26091" y="18506"/>
                </a:cubicBezTo>
                <a:cubicBezTo>
                  <a:pt x="23461" y="17025"/>
                  <a:pt x="23115" y="13399"/>
                  <a:pt x="21357" y="10935"/>
                </a:cubicBezTo>
                <a:cubicBezTo>
                  <a:pt x="19087" y="7779"/>
                  <a:pt x="14852" y="6949"/>
                  <a:pt x="11143" y="5772"/>
                </a:cubicBezTo>
                <a:cubicBezTo>
                  <a:pt x="7129" y="4499"/>
                  <a:pt x="3350" y="2534"/>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46147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1"/>
        <p:cNvGrpSpPr/>
        <p:nvPr/>
      </p:nvGrpSpPr>
      <p:grpSpPr>
        <a:xfrm>
          <a:off x="0" y="0"/>
          <a:ext cx="0" cy="0"/>
          <a:chOff x="0" y="0"/>
          <a:chExt cx="0" cy="0"/>
        </a:xfrm>
      </p:grpSpPr>
      <p:sp>
        <p:nvSpPr>
          <p:cNvPr id="282" name="Google Shape;282;p20"/>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
        <p:nvSpPr>
          <p:cNvPr id="283" name="Google Shape;283;p20"/>
          <p:cNvSpPr txBox="1">
            <a:spLocks noGrp="1"/>
          </p:cNvSpPr>
          <p:nvPr>
            <p:ph type="subTitle" idx="1"/>
          </p:nvPr>
        </p:nvSpPr>
        <p:spPr>
          <a:xfrm>
            <a:off x="1163833" y="4732833"/>
            <a:ext cx="28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284" name="Google Shape;284;p20"/>
          <p:cNvSpPr txBox="1">
            <a:spLocks noGrp="1"/>
          </p:cNvSpPr>
          <p:nvPr>
            <p:ph type="subTitle" idx="2"/>
          </p:nvPr>
        </p:nvSpPr>
        <p:spPr>
          <a:xfrm>
            <a:off x="1163833" y="4447033"/>
            <a:ext cx="2887200" cy="48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285" name="Google Shape;285;p20"/>
          <p:cNvSpPr txBox="1">
            <a:spLocks noGrp="1"/>
          </p:cNvSpPr>
          <p:nvPr>
            <p:ph type="subTitle" idx="3"/>
          </p:nvPr>
        </p:nvSpPr>
        <p:spPr>
          <a:xfrm>
            <a:off x="4652400" y="4732833"/>
            <a:ext cx="28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286" name="Google Shape;286;p20"/>
          <p:cNvSpPr txBox="1">
            <a:spLocks noGrp="1"/>
          </p:cNvSpPr>
          <p:nvPr>
            <p:ph type="subTitle" idx="4"/>
          </p:nvPr>
        </p:nvSpPr>
        <p:spPr>
          <a:xfrm>
            <a:off x="4652400" y="4447033"/>
            <a:ext cx="2887200" cy="48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287" name="Google Shape;287;p20"/>
          <p:cNvSpPr txBox="1">
            <a:spLocks noGrp="1"/>
          </p:cNvSpPr>
          <p:nvPr>
            <p:ph type="subTitle" idx="5"/>
          </p:nvPr>
        </p:nvSpPr>
        <p:spPr>
          <a:xfrm>
            <a:off x="8140967" y="4732833"/>
            <a:ext cx="28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288" name="Google Shape;288;p20"/>
          <p:cNvSpPr txBox="1">
            <a:spLocks noGrp="1"/>
          </p:cNvSpPr>
          <p:nvPr>
            <p:ph type="subTitle" idx="6"/>
          </p:nvPr>
        </p:nvSpPr>
        <p:spPr>
          <a:xfrm>
            <a:off x="8140967" y="4447033"/>
            <a:ext cx="2887200" cy="48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289" name="Google Shape;289;p20"/>
          <p:cNvSpPr/>
          <p:nvPr/>
        </p:nvSpPr>
        <p:spPr>
          <a:xfrm>
            <a:off x="-303103" y="5942698"/>
            <a:ext cx="4354147" cy="2039359"/>
          </a:xfrm>
          <a:custGeom>
            <a:avLst/>
            <a:gdLst/>
            <a:ahLst/>
            <a:cxnLst/>
            <a:rect l="l" t="t" r="r" b="b"/>
            <a:pathLst>
              <a:path w="38715" h="18133" extrusionOk="0">
                <a:moveTo>
                  <a:pt x="1" y="1"/>
                </a:moveTo>
                <a:lnTo>
                  <a:pt x="1" y="18133"/>
                </a:lnTo>
                <a:lnTo>
                  <a:pt x="38714" y="18133"/>
                </a:lnTo>
                <a:lnTo>
                  <a:pt x="38714" y="9164"/>
                </a:lnTo>
                <a:cubicBezTo>
                  <a:pt x="35171" y="4942"/>
                  <a:pt x="29801" y="2229"/>
                  <a:pt x="24292" y="2229"/>
                </a:cubicBezTo>
                <a:cubicBezTo>
                  <a:pt x="20015" y="2229"/>
                  <a:pt x="15863" y="3766"/>
                  <a:pt x="11586" y="3849"/>
                </a:cubicBezTo>
                <a:cubicBezTo>
                  <a:pt x="11456" y="3852"/>
                  <a:pt x="11327" y="3853"/>
                  <a:pt x="11198" y="3853"/>
                </a:cubicBezTo>
                <a:cubicBezTo>
                  <a:pt x="7178" y="3853"/>
                  <a:pt x="3219" y="240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20"/>
          <p:cNvSpPr/>
          <p:nvPr/>
        </p:nvSpPr>
        <p:spPr>
          <a:xfrm rot="-5400000">
            <a:off x="-278167" y="827233"/>
            <a:ext cx="2134000" cy="460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3015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91"/>
        <p:cNvGrpSpPr/>
        <p:nvPr/>
      </p:nvGrpSpPr>
      <p:grpSpPr>
        <a:xfrm>
          <a:off x="0" y="0"/>
          <a:ext cx="0" cy="0"/>
          <a:chOff x="0" y="0"/>
          <a:chExt cx="0" cy="0"/>
        </a:xfrm>
      </p:grpSpPr>
      <p:sp>
        <p:nvSpPr>
          <p:cNvPr id="292" name="Google Shape;292;p21"/>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
        <p:nvSpPr>
          <p:cNvPr id="293" name="Google Shape;293;p21"/>
          <p:cNvSpPr txBox="1">
            <a:spLocks noGrp="1"/>
          </p:cNvSpPr>
          <p:nvPr>
            <p:ph type="subTitle" idx="1"/>
          </p:nvPr>
        </p:nvSpPr>
        <p:spPr>
          <a:xfrm>
            <a:off x="2352751" y="2287943"/>
            <a:ext cx="2847600" cy="97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294" name="Google Shape;294;p21"/>
          <p:cNvSpPr txBox="1">
            <a:spLocks noGrp="1"/>
          </p:cNvSpPr>
          <p:nvPr>
            <p:ph type="subTitle" idx="2"/>
          </p:nvPr>
        </p:nvSpPr>
        <p:spPr>
          <a:xfrm>
            <a:off x="2352751" y="2002100"/>
            <a:ext cx="2847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295" name="Google Shape;295;p21"/>
          <p:cNvSpPr txBox="1">
            <a:spLocks noGrp="1"/>
          </p:cNvSpPr>
          <p:nvPr>
            <p:ph type="subTitle" idx="3"/>
          </p:nvPr>
        </p:nvSpPr>
        <p:spPr>
          <a:xfrm>
            <a:off x="2352751" y="4379409"/>
            <a:ext cx="2847600" cy="97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296" name="Google Shape;296;p21"/>
          <p:cNvSpPr txBox="1">
            <a:spLocks noGrp="1"/>
          </p:cNvSpPr>
          <p:nvPr>
            <p:ph type="subTitle" idx="4"/>
          </p:nvPr>
        </p:nvSpPr>
        <p:spPr>
          <a:xfrm>
            <a:off x="2352751" y="4093567"/>
            <a:ext cx="2847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297" name="Google Shape;297;p21"/>
          <p:cNvSpPr txBox="1">
            <a:spLocks noGrp="1"/>
          </p:cNvSpPr>
          <p:nvPr>
            <p:ph type="subTitle" idx="5"/>
          </p:nvPr>
        </p:nvSpPr>
        <p:spPr>
          <a:xfrm>
            <a:off x="8082617" y="2287943"/>
            <a:ext cx="2847600" cy="97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298" name="Google Shape;298;p21"/>
          <p:cNvSpPr txBox="1">
            <a:spLocks noGrp="1"/>
          </p:cNvSpPr>
          <p:nvPr>
            <p:ph type="subTitle" idx="6"/>
          </p:nvPr>
        </p:nvSpPr>
        <p:spPr>
          <a:xfrm>
            <a:off x="8082617" y="2002100"/>
            <a:ext cx="2847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299" name="Google Shape;299;p21"/>
          <p:cNvSpPr txBox="1">
            <a:spLocks noGrp="1"/>
          </p:cNvSpPr>
          <p:nvPr>
            <p:ph type="subTitle" idx="7"/>
          </p:nvPr>
        </p:nvSpPr>
        <p:spPr>
          <a:xfrm>
            <a:off x="8082617" y="4379409"/>
            <a:ext cx="2847600" cy="97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300" name="Google Shape;300;p21"/>
          <p:cNvSpPr txBox="1">
            <a:spLocks noGrp="1"/>
          </p:cNvSpPr>
          <p:nvPr>
            <p:ph type="subTitle" idx="8"/>
          </p:nvPr>
        </p:nvSpPr>
        <p:spPr>
          <a:xfrm>
            <a:off x="8082617" y="4093567"/>
            <a:ext cx="2847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301" name="Google Shape;301;p21"/>
          <p:cNvSpPr/>
          <p:nvPr/>
        </p:nvSpPr>
        <p:spPr>
          <a:xfrm rot="-9182791">
            <a:off x="8602655" y="-996186"/>
            <a:ext cx="5107711" cy="2392305"/>
          </a:xfrm>
          <a:custGeom>
            <a:avLst/>
            <a:gdLst/>
            <a:ahLst/>
            <a:cxnLst/>
            <a:rect l="l" t="t" r="r" b="b"/>
            <a:pathLst>
              <a:path w="38715" h="18133" extrusionOk="0">
                <a:moveTo>
                  <a:pt x="1" y="1"/>
                </a:moveTo>
                <a:lnTo>
                  <a:pt x="1" y="18133"/>
                </a:lnTo>
                <a:lnTo>
                  <a:pt x="38714" y="18133"/>
                </a:lnTo>
                <a:lnTo>
                  <a:pt x="38714" y="9164"/>
                </a:lnTo>
                <a:cubicBezTo>
                  <a:pt x="35171" y="4942"/>
                  <a:pt x="29801" y="2229"/>
                  <a:pt x="24292" y="2229"/>
                </a:cubicBezTo>
                <a:cubicBezTo>
                  <a:pt x="20015" y="2229"/>
                  <a:pt x="15863" y="3766"/>
                  <a:pt x="11586" y="3849"/>
                </a:cubicBezTo>
                <a:cubicBezTo>
                  <a:pt x="11456" y="3852"/>
                  <a:pt x="11327" y="3853"/>
                  <a:pt x="11198" y="3853"/>
                </a:cubicBezTo>
                <a:cubicBezTo>
                  <a:pt x="7178" y="3853"/>
                  <a:pt x="3219" y="240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21"/>
          <p:cNvSpPr/>
          <p:nvPr/>
        </p:nvSpPr>
        <p:spPr>
          <a:xfrm rot="5398519">
            <a:off x="-387183" y="657467"/>
            <a:ext cx="1856400" cy="522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21"/>
          <p:cNvSpPr/>
          <p:nvPr/>
        </p:nvSpPr>
        <p:spPr>
          <a:xfrm rot="10800000">
            <a:off x="10800000" y="6470867"/>
            <a:ext cx="1392000" cy="38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21"/>
          <p:cNvSpPr/>
          <p:nvPr/>
        </p:nvSpPr>
        <p:spPr>
          <a:xfrm flipH="1">
            <a:off x="-439260" y="5568370"/>
            <a:ext cx="2953491" cy="2326565"/>
          </a:xfrm>
          <a:custGeom>
            <a:avLst/>
            <a:gdLst/>
            <a:ahLst/>
            <a:cxnLst/>
            <a:rect l="l" t="t" r="r" b="b"/>
            <a:pathLst>
              <a:path w="38714" h="30495" extrusionOk="0">
                <a:moveTo>
                  <a:pt x="36498" y="1"/>
                </a:moveTo>
                <a:cubicBezTo>
                  <a:pt x="35706" y="1"/>
                  <a:pt x="34913" y="29"/>
                  <a:pt x="34119" y="86"/>
                </a:cubicBezTo>
                <a:cubicBezTo>
                  <a:pt x="29164" y="460"/>
                  <a:pt x="24125" y="2273"/>
                  <a:pt x="20845" y="6010"/>
                </a:cubicBezTo>
                <a:cubicBezTo>
                  <a:pt x="17911" y="9346"/>
                  <a:pt x="16457" y="14093"/>
                  <a:pt x="12623" y="16363"/>
                </a:cubicBezTo>
                <a:cubicBezTo>
                  <a:pt x="10690" y="17512"/>
                  <a:pt x="8519" y="17820"/>
                  <a:pt x="6256" y="17820"/>
                </a:cubicBezTo>
                <a:cubicBezTo>
                  <a:pt x="4211" y="17820"/>
                  <a:pt x="2090" y="17568"/>
                  <a:pt x="0" y="17456"/>
                </a:cubicBezTo>
                <a:lnTo>
                  <a:pt x="0" y="30495"/>
                </a:lnTo>
                <a:lnTo>
                  <a:pt x="38714" y="30495"/>
                </a:lnTo>
                <a:lnTo>
                  <a:pt x="38714" y="72"/>
                </a:lnTo>
                <a:cubicBezTo>
                  <a:pt x="37978" y="25"/>
                  <a:pt x="37239" y="1"/>
                  <a:pt x="3649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5" name="Google Shape;305;p21"/>
          <p:cNvGrpSpPr/>
          <p:nvPr/>
        </p:nvGrpSpPr>
        <p:grpSpPr>
          <a:xfrm rot="10800000">
            <a:off x="11353501" y="590034"/>
            <a:ext cx="386633" cy="1225900"/>
            <a:chOff x="205050" y="142150"/>
            <a:chExt cx="289975" cy="919425"/>
          </a:xfrm>
        </p:grpSpPr>
        <p:sp>
          <p:nvSpPr>
            <p:cNvPr id="306" name="Google Shape;306;p21"/>
            <p:cNvSpPr/>
            <p:nvPr/>
          </p:nvSpPr>
          <p:spPr>
            <a:xfrm>
              <a:off x="425125" y="1421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1"/>
            <p:cNvSpPr/>
            <p:nvPr/>
          </p:nvSpPr>
          <p:spPr>
            <a:xfrm>
              <a:off x="425125" y="3120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1"/>
            <p:cNvSpPr/>
            <p:nvPr/>
          </p:nvSpPr>
          <p:spPr>
            <a:xfrm>
              <a:off x="425125" y="481950"/>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1"/>
            <p:cNvSpPr/>
            <p:nvPr/>
          </p:nvSpPr>
          <p:spPr>
            <a:xfrm>
              <a:off x="425125" y="651850"/>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1"/>
            <p:cNvSpPr/>
            <p:nvPr/>
          </p:nvSpPr>
          <p:spPr>
            <a:xfrm>
              <a:off x="425125" y="821750"/>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1"/>
            <p:cNvSpPr/>
            <p:nvPr/>
          </p:nvSpPr>
          <p:spPr>
            <a:xfrm>
              <a:off x="425125" y="991650"/>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1"/>
            <p:cNvSpPr/>
            <p:nvPr/>
          </p:nvSpPr>
          <p:spPr>
            <a:xfrm>
              <a:off x="205050" y="142150"/>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1"/>
            <p:cNvSpPr/>
            <p:nvPr/>
          </p:nvSpPr>
          <p:spPr>
            <a:xfrm>
              <a:off x="205050" y="312050"/>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1"/>
            <p:cNvSpPr/>
            <p:nvPr/>
          </p:nvSpPr>
          <p:spPr>
            <a:xfrm>
              <a:off x="205050" y="481950"/>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1"/>
            <p:cNvSpPr/>
            <p:nvPr/>
          </p:nvSpPr>
          <p:spPr>
            <a:xfrm>
              <a:off x="205050" y="651850"/>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1"/>
            <p:cNvSpPr/>
            <p:nvPr/>
          </p:nvSpPr>
          <p:spPr>
            <a:xfrm>
              <a:off x="205050" y="821750"/>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1"/>
            <p:cNvSpPr/>
            <p:nvPr/>
          </p:nvSpPr>
          <p:spPr>
            <a:xfrm>
              <a:off x="205050" y="991650"/>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13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4"/>
        <p:cNvGrpSpPr/>
        <p:nvPr/>
      </p:nvGrpSpPr>
      <p:grpSpPr>
        <a:xfrm>
          <a:off x="0" y="0"/>
          <a:ext cx="0" cy="0"/>
          <a:chOff x="0" y="0"/>
          <a:chExt cx="0" cy="0"/>
        </a:xfrm>
      </p:grpSpPr>
      <p:sp>
        <p:nvSpPr>
          <p:cNvPr id="65" name="Google Shape;65;p4"/>
          <p:cNvSpPr txBox="1">
            <a:spLocks noGrp="1"/>
          </p:cNvSpPr>
          <p:nvPr>
            <p:ph type="body" idx="1"/>
          </p:nvPr>
        </p:nvSpPr>
        <p:spPr>
          <a:xfrm>
            <a:off x="960000" y="1536633"/>
            <a:ext cx="10272000" cy="3703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chemeClr val="dk2"/>
              </a:buClr>
              <a:buSzPts val="1400"/>
              <a:buChar char="●"/>
              <a:defRPr sz="1600">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pPr lvl="0"/>
            <a:r>
              <a:rPr lang="fr-FR"/>
              <a:t>Cliquez pour modifier les styles du texte du masque</a:t>
            </a:r>
          </a:p>
        </p:txBody>
      </p:sp>
      <p:sp>
        <p:nvSpPr>
          <p:cNvPr id="66" name="Google Shape;66;p4"/>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
        <p:nvSpPr>
          <p:cNvPr id="67" name="Google Shape;67;p4"/>
          <p:cNvSpPr/>
          <p:nvPr/>
        </p:nvSpPr>
        <p:spPr>
          <a:xfrm>
            <a:off x="0" y="0"/>
            <a:ext cx="2750800" cy="35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rot="-5398638" flipH="1">
            <a:off x="10146909" y="1235767"/>
            <a:ext cx="3029600" cy="522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5448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18"/>
        <p:cNvGrpSpPr/>
        <p:nvPr/>
      </p:nvGrpSpPr>
      <p:grpSpPr>
        <a:xfrm>
          <a:off x="0" y="0"/>
          <a:ext cx="0" cy="0"/>
          <a:chOff x="0" y="0"/>
          <a:chExt cx="0" cy="0"/>
        </a:xfrm>
      </p:grpSpPr>
      <p:sp>
        <p:nvSpPr>
          <p:cNvPr id="319" name="Google Shape;319;p22"/>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
        <p:nvSpPr>
          <p:cNvPr id="320" name="Google Shape;320;p22"/>
          <p:cNvSpPr txBox="1">
            <a:spLocks noGrp="1"/>
          </p:cNvSpPr>
          <p:nvPr>
            <p:ph type="subTitle" idx="1"/>
          </p:nvPr>
        </p:nvSpPr>
        <p:spPr>
          <a:xfrm>
            <a:off x="994933" y="2558067"/>
            <a:ext cx="3223600" cy="9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321" name="Google Shape;321;p22"/>
          <p:cNvSpPr txBox="1">
            <a:spLocks noGrp="1"/>
          </p:cNvSpPr>
          <p:nvPr>
            <p:ph type="subTitle" idx="2"/>
          </p:nvPr>
        </p:nvSpPr>
        <p:spPr>
          <a:xfrm>
            <a:off x="994933" y="2272221"/>
            <a:ext cx="3223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322" name="Google Shape;322;p22"/>
          <p:cNvSpPr txBox="1">
            <a:spLocks noGrp="1"/>
          </p:cNvSpPr>
          <p:nvPr>
            <p:ph type="subTitle" idx="3"/>
          </p:nvPr>
        </p:nvSpPr>
        <p:spPr>
          <a:xfrm>
            <a:off x="4484200" y="2558067"/>
            <a:ext cx="3223600" cy="9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323" name="Google Shape;323;p22"/>
          <p:cNvSpPr txBox="1">
            <a:spLocks noGrp="1"/>
          </p:cNvSpPr>
          <p:nvPr>
            <p:ph type="subTitle" idx="4"/>
          </p:nvPr>
        </p:nvSpPr>
        <p:spPr>
          <a:xfrm>
            <a:off x="4484200" y="2272221"/>
            <a:ext cx="3223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324" name="Google Shape;324;p22"/>
          <p:cNvSpPr txBox="1">
            <a:spLocks noGrp="1"/>
          </p:cNvSpPr>
          <p:nvPr>
            <p:ph type="subTitle" idx="5"/>
          </p:nvPr>
        </p:nvSpPr>
        <p:spPr>
          <a:xfrm>
            <a:off x="7973467" y="2558067"/>
            <a:ext cx="3223600" cy="9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325" name="Google Shape;325;p22"/>
          <p:cNvSpPr txBox="1">
            <a:spLocks noGrp="1"/>
          </p:cNvSpPr>
          <p:nvPr>
            <p:ph type="subTitle" idx="6"/>
          </p:nvPr>
        </p:nvSpPr>
        <p:spPr>
          <a:xfrm>
            <a:off x="7973467" y="2272221"/>
            <a:ext cx="3223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326" name="Google Shape;326;p22"/>
          <p:cNvSpPr txBox="1">
            <a:spLocks noGrp="1"/>
          </p:cNvSpPr>
          <p:nvPr>
            <p:ph type="subTitle" idx="7"/>
          </p:nvPr>
        </p:nvSpPr>
        <p:spPr>
          <a:xfrm>
            <a:off x="994933" y="4458200"/>
            <a:ext cx="3223600" cy="9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327" name="Google Shape;327;p22"/>
          <p:cNvSpPr txBox="1">
            <a:spLocks noGrp="1"/>
          </p:cNvSpPr>
          <p:nvPr>
            <p:ph type="subTitle" idx="8"/>
          </p:nvPr>
        </p:nvSpPr>
        <p:spPr>
          <a:xfrm>
            <a:off x="994933" y="4172355"/>
            <a:ext cx="3223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328" name="Google Shape;328;p22"/>
          <p:cNvSpPr txBox="1">
            <a:spLocks noGrp="1"/>
          </p:cNvSpPr>
          <p:nvPr>
            <p:ph type="subTitle" idx="9"/>
          </p:nvPr>
        </p:nvSpPr>
        <p:spPr>
          <a:xfrm>
            <a:off x="4484200" y="4458200"/>
            <a:ext cx="3223600" cy="9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329" name="Google Shape;329;p22"/>
          <p:cNvSpPr txBox="1">
            <a:spLocks noGrp="1"/>
          </p:cNvSpPr>
          <p:nvPr>
            <p:ph type="subTitle" idx="13"/>
          </p:nvPr>
        </p:nvSpPr>
        <p:spPr>
          <a:xfrm>
            <a:off x="4484200" y="4172355"/>
            <a:ext cx="3223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330" name="Google Shape;330;p22"/>
          <p:cNvSpPr txBox="1">
            <a:spLocks noGrp="1"/>
          </p:cNvSpPr>
          <p:nvPr>
            <p:ph type="subTitle" idx="14"/>
          </p:nvPr>
        </p:nvSpPr>
        <p:spPr>
          <a:xfrm>
            <a:off x="7973467" y="4458200"/>
            <a:ext cx="3223600" cy="9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331" name="Google Shape;331;p22"/>
          <p:cNvSpPr txBox="1">
            <a:spLocks noGrp="1"/>
          </p:cNvSpPr>
          <p:nvPr>
            <p:ph type="subTitle" idx="15"/>
          </p:nvPr>
        </p:nvSpPr>
        <p:spPr>
          <a:xfrm>
            <a:off x="7973467" y="4172355"/>
            <a:ext cx="3223600" cy="48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332" name="Google Shape;332;p22"/>
          <p:cNvSpPr/>
          <p:nvPr/>
        </p:nvSpPr>
        <p:spPr>
          <a:xfrm rot="10800000" flipH="1">
            <a:off x="7254253" y="-2191237"/>
            <a:ext cx="5218647" cy="4110624"/>
          </a:xfrm>
          <a:custGeom>
            <a:avLst/>
            <a:gdLst/>
            <a:ahLst/>
            <a:cxnLst/>
            <a:rect l="l" t="t" r="r" b="b"/>
            <a:pathLst>
              <a:path w="38714" h="30495" extrusionOk="0">
                <a:moveTo>
                  <a:pt x="36498" y="1"/>
                </a:moveTo>
                <a:cubicBezTo>
                  <a:pt x="35706" y="1"/>
                  <a:pt x="34913" y="29"/>
                  <a:pt x="34119" y="86"/>
                </a:cubicBezTo>
                <a:cubicBezTo>
                  <a:pt x="29164" y="460"/>
                  <a:pt x="24125" y="2273"/>
                  <a:pt x="20845" y="6010"/>
                </a:cubicBezTo>
                <a:cubicBezTo>
                  <a:pt x="17911" y="9346"/>
                  <a:pt x="16457" y="14093"/>
                  <a:pt x="12623" y="16363"/>
                </a:cubicBezTo>
                <a:cubicBezTo>
                  <a:pt x="10690" y="17512"/>
                  <a:pt x="8519" y="17820"/>
                  <a:pt x="6256" y="17820"/>
                </a:cubicBezTo>
                <a:cubicBezTo>
                  <a:pt x="4211" y="17820"/>
                  <a:pt x="2090" y="17568"/>
                  <a:pt x="0" y="17456"/>
                </a:cubicBezTo>
                <a:lnTo>
                  <a:pt x="0" y="30495"/>
                </a:lnTo>
                <a:lnTo>
                  <a:pt x="38714" y="30495"/>
                </a:lnTo>
                <a:lnTo>
                  <a:pt x="38714" y="72"/>
                </a:lnTo>
                <a:cubicBezTo>
                  <a:pt x="37978" y="25"/>
                  <a:pt x="37239" y="1"/>
                  <a:pt x="3649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22"/>
          <p:cNvSpPr/>
          <p:nvPr/>
        </p:nvSpPr>
        <p:spPr>
          <a:xfrm rot="-5400000">
            <a:off x="-1001867" y="1181067"/>
            <a:ext cx="2864400" cy="460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22"/>
          <p:cNvSpPr/>
          <p:nvPr/>
        </p:nvSpPr>
        <p:spPr>
          <a:xfrm>
            <a:off x="9831500" y="6213333"/>
            <a:ext cx="2360400" cy="46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22"/>
          <p:cNvSpPr/>
          <p:nvPr/>
        </p:nvSpPr>
        <p:spPr>
          <a:xfrm>
            <a:off x="-156182" y="5984134"/>
            <a:ext cx="4640380" cy="2870393"/>
          </a:xfrm>
          <a:custGeom>
            <a:avLst/>
            <a:gdLst/>
            <a:ahLst/>
            <a:cxnLst/>
            <a:rect l="l" t="t" r="r" b="b"/>
            <a:pathLst>
              <a:path w="38715" h="18133" extrusionOk="0">
                <a:moveTo>
                  <a:pt x="1" y="1"/>
                </a:moveTo>
                <a:lnTo>
                  <a:pt x="1" y="18133"/>
                </a:lnTo>
                <a:lnTo>
                  <a:pt x="38714" y="18133"/>
                </a:lnTo>
                <a:lnTo>
                  <a:pt x="38714" y="9164"/>
                </a:lnTo>
                <a:cubicBezTo>
                  <a:pt x="35171" y="4942"/>
                  <a:pt x="29801" y="2229"/>
                  <a:pt x="24292" y="2229"/>
                </a:cubicBezTo>
                <a:cubicBezTo>
                  <a:pt x="20015" y="2229"/>
                  <a:pt x="15863" y="3766"/>
                  <a:pt x="11586" y="3849"/>
                </a:cubicBezTo>
                <a:cubicBezTo>
                  <a:pt x="11456" y="3852"/>
                  <a:pt x="11327" y="3853"/>
                  <a:pt x="11198" y="3853"/>
                </a:cubicBezTo>
                <a:cubicBezTo>
                  <a:pt x="7178" y="3853"/>
                  <a:pt x="3219" y="2401"/>
                  <a:pt x="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6" name="Google Shape;336;p22"/>
          <p:cNvGrpSpPr/>
          <p:nvPr/>
        </p:nvGrpSpPr>
        <p:grpSpPr>
          <a:xfrm rot="10800000">
            <a:off x="11282917" y="1294667"/>
            <a:ext cx="680067" cy="1225900"/>
            <a:chOff x="257500" y="825775"/>
            <a:chExt cx="510050" cy="919425"/>
          </a:xfrm>
        </p:grpSpPr>
        <p:sp>
          <p:nvSpPr>
            <p:cNvPr id="337" name="Google Shape;337;p22"/>
            <p:cNvSpPr/>
            <p:nvPr/>
          </p:nvSpPr>
          <p:spPr>
            <a:xfrm>
              <a:off x="697975" y="8257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22"/>
            <p:cNvSpPr/>
            <p:nvPr/>
          </p:nvSpPr>
          <p:spPr>
            <a:xfrm>
              <a:off x="697975" y="9956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22"/>
            <p:cNvSpPr/>
            <p:nvPr/>
          </p:nvSpPr>
          <p:spPr>
            <a:xfrm>
              <a:off x="697975" y="1165575"/>
              <a:ext cx="69575" cy="69575"/>
            </a:xfrm>
            <a:custGeom>
              <a:avLst/>
              <a:gdLst/>
              <a:ahLst/>
              <a:cxnLst/>
              <a:rect l="l" t="t" r="r" b="b"/>
              <a:pathLst>
                <a:path w="2783" h="2783" extrusionOk="0">
                  <a:moveTo>
                    <a:pt x="1385" y="1"/>
                  </a:moveTo>
                  <a:cubicBezTo>
                    <a:pt x="624" y="1"/>
                    <a:pt x="1" y="624"/>
                    <a:pt x="1" y="1399"/>
                  </a:cubicBezTo>
                  <a:cubicBezTo>
                    <a:pt x="1" y="2160"/>
                    <a:pt x="624" y="2783"/>
                    <a:pt x="1385" y="2783"/>
                  </a:cubicBezTo>
                  <a:cubicBezTo>
                    <a:pt x="2160" y="2783"/>
                    <a:pt x="2783" y="2160"/>
                    <a:pt x="2783" y="1399"/>
                  </a:cubicBezTo>
                  <a:cubicBezTo>
                    <a:pt x="2783" y="624"/>
                    <a:pt x="2160" y="1"/>
                    <a:pt x="1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22"/>
            <p:cNvSpPr/>
            <p:nvPr/>
          </p:nvSpPr>
          <p:spPr>
            <a:xfrm>
              <a:off x="697975" y="1335475"/>
              <a:ext cx="69575" cy="69925"/>
            </a:xfrm>
            <a:custGeom>
              <a:avLst/>
              <a:gdLst/>
              <a:ahLst/>
              <a:cxnLst/>
              <a:rect l="l" t="t" r="r" b="b"/>
              <a:pathLst>
                <a:path w="2783" h="2797" extrusionOk="0">
                  <a:moveTo>
                    <a:pt x="1385" y="1"/>
                  </a:moveTo>
                  <a:cubicBezTo>
                    <a:pt x="624" y="1"/>
                    <a:pt x="1" y="624"/>
                    <a:pt x="1" y="1399"/>
                  </a:cubicBezTo>
                  <a:cubicBezTo>
                    <a:pt x="1" y="2160"/>
                    <a:pt x="624" y="2797"/>
                    <a:pt x="1385" y="2797"/>
                  </a:cubicBezTo>
                  <a:cubicBezTo>
                    <a:pt x="2160" y="2797"/>
                    <a:pt x="2783" y="2160"/>
                    <a:pt x="2783" y="1399"/>
                  </a:cubicBezTo>
                  <a:cubicBezTo>
                    <a:pt x="2783" y="624"/>
                    <a:pt x="2160" y="1"/>
                    <a:pt x="1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2"/>
            <p:cNvSpPr/>
            <p:nvPr/>
          </p:nvSpPr>
          <p:spPr>
            <a:xfrm>
              <a:off x="697975" y="15053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2"/>
            <p:cNvSpPr/>
            <p:nvPr/>
          </p:nvSpPr>
          <p:spPr>
            <a:xfrm>
              <a:off x="697975" y="16752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2"/>
            <p:cNvSpPr/>
            <p:nvPr/>
          </p:nvSpPr>
          <p:spPr>
            <a:xfrm>
              <a:off x="477575" y="8257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2"/>
            <p:cNvSpPr/>
            <p:nvPr/>
          </p:nvSpPr>
          <p:spPr>
            <a:xfrm>
              <a:off x="477575" y="9956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2"/>
            <p:cNvSpPr/>
            <p:nvPr/>
          </p:nvSpPr>
          <p:spPr>
            <a:xfrm>
              <a:off x="477575" y="1165575"/>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2"/>
            <p:cNvSpPr/>
            <p:nvPr/>
          </p:nvSpPr>
          <p:spPr>
            <a:xfrm>
              <a:off x="477575" y="1335475"/>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2"/>
            <p:cNvSpPr/>
            <p:nvPr/>
          </p:nvSpPr>
          <p:spPr>
            <a:xfrm>
              <a:off x="477575" y="15053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2"/>
            <p:cNvSpPr/>
            <p:nvPr/>
          </p:nvSpPr>
          <p:spPr>
            <a:xfrm>
              <a:off x="477575" y="16752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2"/>
            <p:cNvSpPr/>
            <p:nvPr/>
          </p:nvSpPr>
          <p:spPr>
            <a:xfrm>
              <a:off x="257500" y="8257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2"/>
            <p:cNvSpPr/>
            <p:nvPr/>
          </p:nvSpPr>
          <p:spPr>
            <a:xfrm>
              <a:off x="257500" y="9956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2"/>
            <p:cNvSpPr/>
            <p:nvPr/>
          </p:nvSpPr>
          <p:spPr>
            <a:xfrm>
              <a:off x="257500" y="1165575"/>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2"/>
            <p:cNvSpPr/>
            <p:nvPr/>
          </p:nvSpPr>
          <p:spPr>
            <a:xfrm>
              <a:off x="257500" y="1335475"/>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2"/>
            <p:cNvSpPr/>
            <p:nvPr/>
          </p:nvSpPr>
          <p:spPr>
            <a:xfrm>
              <a:off x="257500" y="15053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2"/>
            <p:cNvSpPr/>
            <p:nvPr/>
          </p:nvSpPr>
          <p:spPr>
            <a:xfrm>
              <a:off x="257500" y="16752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88667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55"/>
        <p:cNvGrpSpPr/>
        <p:nvPr/>
      </p:nvGrpSpPr>
      <p:grpSpPr>
        <a:xfrm>
          <a:off x="0" y="0"/>
          <a:ext cx="0" cy="0"/>
          <a:chOff x="0" y="0"/>
          <a:chExt cx="0" cy="0"/>
        </a:xfrm>
      </p:grpSpPr>
      <p:sp>
        <p:nvSpPr>
          <p:cNvPr id="356" name="Google Shape;356;p23"/>
          <p:cNvSpPr txBox="1">
            <a:spLocks noGrp="1"/>
          </p:cNvSpPr>
          <p:nvPr>
            <p:ph type="title" hasCustomPrompt="1"/>
          </p:nvPr>
        </p:nvSpPr>
        <p:spPr>
          <a:xfrm>
            <a:off x="1700200" y="1926337"/>
            <a:ext cx="1800400" cy="703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Clr>
                <a:schemeClr val="accent5"/>
              </a:buClr>
              <a:buSzPts val="3000"/>
              <a:buNone/>
              <a:defRPr/>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357" name="Google Shape;357;p23"/>
          <p:cNvSpPr txBox="1">
            <a:spLocks noGrp="1"/>
          </p:cNvSpPr>
          <p:nvPr>
            <p:ph type="title" idx="2"/>
          </p:nvPr>
        </p:nvSpPr>
        <p:spPr>
          <a:xfrm>
            <a:off x="960000" y="713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
        <p:nvSpPr>
          <p:cNvPr id="358" name="Google Shape;358;p23"/>
          <p:cNvSpPr txBox="1">
            <a:spLocks noGrp="1"/>
          </p:cNvSpPr>
          <p:nvPr>
            <p:ph type="subTitle" idx="1"/>
          </p:nvPr>
        </p:nvSpPr>
        <p:spPr>
          <a:xfrm>
            <a:off x="1156800" y="3074067"/>
            <a:ext cx="28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359" name="Google Shape;359;p23"/>
          <p:cNvSpPr txBox="1">
            <a:spLocks noGrp="1"/>
          </p:cNvSpPr>
          <p:nvPr>
            <p:ph type="subTitle" idx="3"/>
          </p:nvPr>
        </p:nvSpPr>
        <p:spPr>
          <a:xfrm>
            <a:off x="1156800" y="2788267"/>
            <a:ext cx="2887200" cy="48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360" name="Google Shape;360;p23"/>
          <p:cNvSpPr txBox="1">
            <a:spLocks noGrp="1"/>
          </p:cNvSpPr>
          <p:nvPr>
            <p:ph type="title" idx="4" hasCustomPrompt="1"/>
          </p:nvPr>
        </p:nvSpPr>
        <p:spPr>
          <a:xfrm>
            <a:off x="5195867" y="1926337"/>
            <a:ext cx="1800400" cy="703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Clr>
                <a:schemeClr val="accent5"/>
              </a:buClr>
              <a:buSzPts val="3000"/>
              <a:buNone/>
              <a:defRPr/>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361" name="Google Shape;361;p23"/>
          <p:cNvSpPr txBox="1">
            <a:spLocks noGrp="1"/>
          </p:cNvSpPr>
          <p:nvPr>
            <p:ph type="subTitle" idx="5"/>
          </p:nvPr>
        </p:nvSpPr>
        <p:spPr>
          <a:xfrm>
            <a:off x="4652467" y="3074067"/>
            <a:ext cx="28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362" name="Google Shape;362;p23"/>
          <p:cNvSpPr txBox="1">
            <a:spLocks noGrp="1"/>
          </p:cNvSpPr>
          <p:nvPr>
            <p:ph type="subTitle" idx="6"/>
          </p:nvPr>
        </p:nvSpPr>
        <p:spPr>
          <a:xfrm>
            <a:off x="4652467" y="2788267"/>
            <a:ext cx="2887200" cy="48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363" name="Google Shape;363;p23"/>
          <p:cNvSpPr txBox="1">
            <a:spLocks noGrp="1"/>
          </p:cNvSpPr>
          <p:nvPr>
            <p:ph type="title" idx="7" hasCustomPrompt="1"/>
          </p:nvPr>
        </p:nvSpPr>
        <p:spPr>
          <a:xfrm>
            <a:off x="8691533" y="1926337"/>
            <a:ext cx="1800400" cy="7032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Clr>
                <a:schemeClr val="accent5"/>
              </a:buClr>
              <a:buSzPts val="3000"/>
              <a:buNone/>
              <a:defRPr/>
            </a:lvl1pPr>
            <a:lvl2pPr lvl="1" rtl="0">
              <a:spcBef>
                <a:spcPts val="0"/>
              </a:spcBef>
              <a:spcAft>
                <a:spcPts val="0"/>
              </a:spcAft>
              <a:buSzPts val="3200"/>
              <a:buNone/>
              <a:defRPr sz="4267"/>
            </a:lvl2pPr>
            <a:lvl3pPr lvl="2" rtl="0">
              <a:spcBef>
                <a:spcPts val="0"/>
              </a:spcBef>
              <a:spcAft>
                <a:spcPts val="0"/>
              </a:spcAft>
              <a:buSzPts val="3200"/>
              <a:buNone/>
              <a:defRPr sz="4267"/>
            </a:lvl3pPr>
            <a:lvl4pPr lvl="3" rtl="0">
              <a:spcBef>
                <a:spcPts val="0"/>
              </a:spcBef>
              <a:spcAft>
                <a:spcPts val="0"/>
              </a:spcAft>
              <a:buSzPts val="3200"/>
              <a:buNone/>
              <a:defRPr sz="4267"/>
            </a:lvl4pPr>
            <a:lvl5pPr lvl="4" rtl="0">
              <a:spcBef>
                <a:spcPts val="0"/>
              </a:spcBef>
              <a:spcAft>
                <a:spcPts val="0"/>
              </a:spcAft>
              <a:buSzPts val="3200"/>
              <a:buNone/>
              <a:defRPr sz="4267"/>
            </a:lvl5pPr>
            <a:lvl6pPr lvl="5" rtl="0">
              <a:spcBef>
                <a:spcPts val="0"/>
              </a:spcBef>
              <a:spcAft>
                <a:spcPts val="0"/>
              </a:spcAft>
              <a:buSzPts val="3200"/>
              <a:buNone/>
              <a:defRPr sz="4267"/>
            </a:lvl6pPr>
            <a:lvl7pPr lvl="6" rtl="0">
              <a:spcBef>
                <a:spcPts val="0"/>
              </a:spcBef>
              <a:spcAft>
                <a:spcPts val="0"/>
              </a:spcAft>
              <a:buSzPts val="3200"/>
              <a:buNone/>
              <a:defRPr sz="4267"/>
            </a:lvl7pPr>
            <a:lvl8pPr lvl="7" rtl="0">
              <a:spcBef>
                <a:spcPts val="0"/>
              </a:spcBef>
              <a:spcAft>
                <a:spcPts val="0"/>
              </a:spcAft>
              <a:buSzPts val="3200"/>
              <a:buNone/>
              <a:defRPr sz="4267"/>
            </a:lvl8pPr>
            <a:lvl9pPr lvl="8" rtl="0">
              <a:spcBef>
                <a:spcPts val="0"/>
              </a:spcBef>
              <a:spcAft>
                <a:spcPts val="0"/>
              </a:spcAft>
              <a:buSzPts val="3200"/>
              <a:buNone/>
              <a:defRPr sz="4267"/>
            </a:lvl9pPr>
          </a:lstStyle>
          <a:p>
            <a:r>
              <a:t>xx%</a:t>
            </a:r>
          </a:p>
        </p:txBody>
      </p:sp>
      <p:sp>
        <p:nvSpPr>
          <p:cNvPr id="364" name="Google Shape;364;p23"/>
          <p:cNvSpPr txBox="1">
            <a:spLocks noGrp="1"/>
          </p:cNvSpPr>
          <p:nvPr>
            <p:ph type="subTitle" idx="8"/>
          </p:nvPr>
        </p:nvSpPr>
        <p:spPr>
          <a:xfrm>
            <a:off x="8148133" y="3074067"/>
            <a:ext cx="2887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Modifiez le style des sous-titres du masque</a:t>
            </a:r>
            <a:endParaRPr/>
          </a:p>
        </p:txBody>
      </p:sp>
      <p:sp>
        <p:nvSpPr>
          <p:cNvPr id="365" name="Google Shape;365;p23"/>
          <p:cNvSpPr txBox="1">
            <a:spLocks noGrp="1"/>
          </p:cNvSpPr>
          <p:nvPr>
            <p:ph type="subTitle" idx="9"/>
          </p:nvPr>
        </p:nvSpPr>
        <p:spPr>
          <a:xfrm>
            <a:off x="8148133" y="2788267"/>
            <a:ext cx="2887200" cy="482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366" name="Google Shape;366;p23"/>
          <p:cNvSpPr/>
          <p:nvPr/>
        </p:nvSpPr>
        <p:spPr>
          <a:xfrm rot="-9500089">
            <a:off x="9324532" y="-458241"/>
            <a:ext cx="4525707" cy="3443231"/>
          </a:xfrm>
          <a:custGeom>
            <a:avLst/>
            <a:gdLst/>
            <a:ahLst/>
            <a:cxnLst/>
            <a:rect l="l" t="t" r="r" b="b"/>
            <a:pathLst>
              <a:path w="38715" h="29455" extrusionOk="0">
                <a:moveTo>
                  <a:pt x="0" y="1"/>
                </a:moveTo>
                <a:lnTo>
                  <a:pt x="0" y="29455"/>
                </a:lnTo>
                <a:lnTo>
                  <a:pt x="38714" y="29455"/>
                </a:lnTo>
                <a:lnTo>
                  <a:pt x="38714" y="21911"/>
                </a:lnTo>
                <a:cubicBezTo>
                  <a:pt x="37275" y="20375"/>
                  <a:pt x="35392" y="19323"/>
                  <a:pt x="33288" y="19115"/>
                </a:cubicBezTo>
                <a:cubicBezTo>
                  <a:pt x="32962" y="19085"/>
                  <a:pt x="32631" y="19074"/>
                  <a:pt x="32298" y="19074"/>
                </a:cubicBezTo>
                <a:cubicBezTo>
                  <a:pt x="31288" y="19074"/>
                  <a:pt x="30258" y="19177"/>
                  <a:pt x="29257" y="19177"/>
                </a:cubicBezTo>
                <a:cubicBezTo>
                  <a:pt x="28141" y="19177"/>
                  <a:pt x="27063" y="19049"/>
                  <a:pt x="26091" y="18506"/>
                </a:cubicBezTo>
                <a:cubicBezTo>
                  <a:pt x="23461" y="17025"/>
                  <a:pt x="23115" y="13399"/>
                  <a:pt x="21357" y="10935"/>
                </a:cubicBezTo>
                <a:cubicBezTo>
                  <a:pt x="19087" y="7779"/>
                  <a:pt x="14852" y="6949"/>
                  <a:pt x="11143" y="5772"/>
                </a:cubicBezTo>
                <a:cubicBezTo>
                  <a:pt x="7129" y="4499"/>
                  <a:pt x="3350" y="2534"/>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1769901" y="6008324"/>
            <a:ext cx="4583597" cy="2146827"/>
          </a:xfrm>
          <a:custGeom>
            <a:avLst/>
            <a:gdLst/>
            <a:ahLst/>
            <a:cxnLst/>
            <a:rect l="l" t="t" r="r" b="b"/>
            <a:pathLst>
              <a:path w="38715" h="18133" extrusionOk="0">
                <a:moveTo>
                  <a:pt x="1" y="1"/>
                </a:moveTo>
                <a:lnTo>
                  <a:pt x="1" y="18133"/>
                </a:lnTo>
                <a:lnTo>
                  <a:pt x="38714" y="18133"/>
                </a:lnTo>
                <a:lnTo>
                  <a:pt x="38714" y="9164"/>
                </a:lnTo>
                <a:cubicBezTo>
                  <a:pt x="35171" y="4942"/>
                  <a:pt x="29801" y="2229"/>
                  <a:pt x="24292" y="2229"/>
                </a:cubicBezTo>
                <a:cubicBezTo>
                  <a:pt x="20015" y="2229"/>
                  <a:pt x="15863" y="3766"/>
                  <a:pt x="11586" y="3849"/>
                </a:cubicBezTo>
                <a:cubicBezTo>
                  <a:pt x="11456" y="3852"/>
                  <a:pt x="11327" y="3853"/>
                  <a:pt x="11198" y="3853"/>
                </a:cubicBezTo>
                <a:cubicBezTo>
                  <a:pt x="7178" y="3853"/>
                  <a:pt x="3219" y="2401"/>
                  <a:pt x="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0" y="0"/>
            <a:ext cx="3069200" cy="61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9" name="Google Shape;369;p23"/>
          <p:cNvGrpSpPr/>
          <p:nvPr/>
        </p:nvGrpSpPr>
        <p:grpSpPr>
          <a:xfrm rot="10800000" flipH="1">
            <a:off x="279933" y="5190921"/>
            <a:ext cx="680067" cy="1225900"/>
            <a:chOff x="257500" y="825775"/>
            <a:chExt cx="510050" cy="919425"/>
          </a:xfrm>
        </p:grpSpPr>
        <p:sp>
          <p:nvSpPr>
            <p:cNvPr id="370" name="Google Shape;370;p23"/>
            <p:cNvSpPr/>
            <p:nvPr/>
          </p:nvSpPr>
          <p:spPr>
            <a:xfrm>
              <a:off x="697975" y="8257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697975" y="9956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697975" y="1165575"/>
              <a:ext cx="69575" cy="69575"/>
            </a:xfrm>
            <a:custGeom>
              <a:avLst/>
              <a:gdLst/>
              <a:ahLst/>
              <a:cxnLst/>
              <a:rect l="l" t="t" r="r" b="b"/>
              <a:pathLst>
                <a:path w="2783" h="2783" extrusionOk="0">
                  <a:moveTo>
                    <a:pt x="1385" y="1"/>
                  </a:moveTo>
                  <a:cubicBezTo>
                    <a:pt x="624" y="1"/>
                    <a:pt x="1" y="624"/>
                    <a:pt x="1" y="1399"/>
                  </a:cubicBezTo>
                  <a:cubicBezTo>
                    <a:pt x="1" y="2160"/>
                    <a:pt x="624" y="2783"/>
                    <a:pt x="1385" y="2783"/>
                  </a:cubicBezTo>
                  <a:cubicBezTo>
                    <a:pt x="2160" y="2783"/>
                    <a:pt x="2783" y="2160"/>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697975" y="1335475"/>
              <a:ext cx="69575" cy="69925"/>
            </a:xfrm>
            <a:custGeom>
              <a:avLst/>
              <a:gdLst/>
              <a:ahLst/>
              <a:cxnLst/>
              <a:rect l="l" t="t" r="r" b="b"/>
              <a:pathLst>
                <a:path w="2783" h="2797" extrusionOk="0">
                  <a:moveTo>
                    <a:pt x="1385" y="1"/>
                  </a:moveTo>
                  <a:cubicBezTo>
                    <a:pt x="624" y="1"/>
                    <a:pt x="1" y="624"/>
                    <a:pt x="1" y="1399"/>
                  </a:cubicBezTo>
                  <a:cubicBezTo>
                    <a:pt x="1" y="2160"/>
                    <a:pt x="624" y="2797"/>
                    <a:pt x="1385" y="2797"/>
                  </a:cubicBezTo>
                  <a:cubicBezTo>
                    <a:pt x="2160" y="2797"/>
                    <a:pt x="2783" y="2160"/>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697975" y="15053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697975" y="16752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477575" y="8257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477575" y="9956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477575" y="1165575"/>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477575" y="1335475"/>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477575" y="15053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477575" y="16752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57500" y="8257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3"/>
            <p:cNvSpPr/>
            <p:nvPr/>
          </p:nvSpPr>
          <p:spPr>
            <a:xfrm>
              <a:off x="257500" y="9956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3"/>
            <p:cNvSpPr/>
            <p:nvPr/>
          </p:nvSpPr>
          <p:spPr>
            <a:xfrm>
              <a:off x="257500" y="1165575"/>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3"/>
            <p:cNvSpPr/>
            <p:nvPr/>
          </p:nvSpPr>
          <p:spPr>
            <a:xfrm>
              <a:off x="257500" y="1335475"/>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3"/>
            <p:cNvSpPr/>
            <p:nvPr/>
          </p:nvSpPr>
          <p:spPr>
            <a:xfrm>
              <a:off x="257500" y="15053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3"/>
            <p:cNvSpPr/>
            <p:nvPr/>
          </p:nvSpPr>
          <p:spPr>
            <a:xfrm>
              <a:off x="257500" y="16752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88829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88"/>
        <p:cNvGrpSpPr/>
        <p:nvPr/>
      </p:nvGrpSpPr>
      <p:grpSpPr>
        <a:xfrm>
          <a:off x="0" y="0"/>
          <a:ext cx="0" cy="0"/>
          <a:chOff x="0" y="0"/>
          <a:chExt cx="0" cy="0"/>
        </a:xfrm>
      </p:grpSpPr>
      <p:sp>
        <p:nvSpPr>
          <p:cNvPr id="389" name="Google Shape;389;p24"/>
          <p:cNvSpPr txBox="1">
            <a:spLocks noGrp="1"/>
          </p:cNvSpPr>
          <p:nvPr>
            <p:ph type="title"/>
          </p:nvPr>
        </p:nvSpPr>
        <p:spPr>
          <a:xfrm>
            <a:off x="2698933" y="686300"/>
            <a:ext cx="6794000" cy="127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8666"/>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
        <p:nvSpPr>
          <p:cNvPr id="390" name="Google Shape;390;p24"/>
          <p:cNvSpPr txBox="1">
            <a:spLocks noGrp="1"/>
          </p:cNvSpPr>
          <p:nvPr>
            <p:ph type="subTitle" idx="1"/>
          </p:nvPr>
        </p:nvSpPr>
        <p:spPr>
          <a:xfrm>
            <a:off x="2698867" y="2167667"/>
            <a:ext cx="6794000" cy="158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Modifiez le style des sous-titres du masque</a:t>
            </a:r>
            <a:endParaRPr/>
          </a:p>
        </p:txBody>
      </p:sp>
      <p:sp>
        <p:nvSpPr>
          <p:cNvPr id="391" name="Google Shape;391;p24"/>
          <p:cNvSpPr/>
          <p:nvPr/>
        </p:nvSpPr>
        <p:spPr>
          <a:xfrm>
            <a:off x="-1035399" y="5449634"/>
            <a:ext cx="4640380" cy="2870393"/>
          </a:xfrm>
          <a:custGeom>
            <a:avLst/>
            <a:gdLst/>
            <a:ahLst/>
            <a:cxnLst/>
            <a:rect l="l" t="t" r="r" b="b"/>
            <a:pathLst>
              <a:path w="38715" h="18133" extrusionOk="0">
                <a:moveTo>
                  <a:pt x="1" y="1"/>
                </a:moveTo>
                <a:lnTo>
                  <a:pt x="1" y="18133"/>
                </a:lnTo>
                <a:lnTo>
                  <a:pt x="38714" y="18133"/>
                </a:lnTo>
                <a:lnTo>
                  <a:pt x="38714" y="9164"/>
                </a:lnTo>
                <a:cubicBezTo>
                  <a:pt x="35171" y="4942"/>
                  <a:pt x="29801" y="2229"/>
                  <a:pt x="24292" y="2229"/>
                </a:cubicBezTo>
                <a:cubicBezTo>
                  <a:pt x="20015" y="2229"/>
                  <a:pt x="15863" y="3766"/>
                  <a:pt x="11586" y="3849"/>
                </a:cubicBezTo>
                <a:cubicBezTo>
                  <a:pt x="11456" y="3852"/>
                  <a:pt x="11327" y="3853"/>
                  <a:pt x="11198" y="3853"/>
                </a:cubicBezTo>
                <a:cubicBezTo>
                  <a:pt x="7178" y="3853"/>
                  <a:pt x="3219" y="2401"/>
                  <a:pt x="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24"/>
          <p:cNvSpPr/>
          <p:nvPr/>
        </p:nvSpPr>
        <p:spPr>
          <a:xfrm>
            <a:off x="10167767" y="4005633"/>
            <a:ext cx="2024400" cy="460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24"/>
          <p:cNvSpPr/>
          <p:nvPr/>
        </p:nvSpPr>
        <p:spPr>
          <a:xfrm>
            <a:off x="0" y="3053100"/>
            <a:ext cx="1613600" cy="46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4" name="Google Shape;394;p24"/>
          <p:cNvGrpSpPr/>
          <p:nvPr/>
        </p:nvGrpSpPr>
        <p:grpSpPr>
          <a:xfrm rot="10800000">
            <a:off x="895951" y="5190601"/>
            <a:ext cx="680067" cy="1225900"/>
            <a:chOff x="257500" y="825775"/>
            <a:chExt cx="510050" cy="919425"/>
          </a:xfrm>
        </p:grpSpPr>
        <p:sp>
          <p:nvSpPr>
            <p:cNvPr id="395" name="Google Shape;395;p24"/>
            <p:cNvSpPr/>
            <p:nvPr/>
          </p:nvSpPr>
          <p:spPr>
            <a:xfrm>
              <a:off x="697975" y="8257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4"/>
            <p:cNvSpPr/>
            <p:nvPr/>
          </p:nvSpPr>
          <p:spPr>
            <a:xfrm>
              <a:off x="697975" y="9956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4"/>
            <p:cNvSpPr/>
            <p:nvPr/>
          </p:nvSpPr>
          <p:spPr>
            <a:xfrm>
              <a:off x="697975" y="1165575"/>
              <a:ext cx="69575" cy="69575"/>
            </a:xfrm>
            <a:custGeom>
              <a:avLst/>
              <a:gdLst/>
              <a:ahLst/>
              <a:cxnLst/>
              <a:rect l="l" t="t" r="r" b="b"/>
              <a:pathLst>
                <a:path w="2783" h="2783" extrusionOk="0">
                  <a:moveTo>
                    <a:pt x="1385" y="1"/>
                  </a:moveTo>
                  <a:cubicBezTo>
                    <a:pt x="624" y="1"/>
                    <a:pt x="1" y="624"/>
                    <a:pt x="1" y="1399"/>
                  </a:cubicBezTo>
                  <a:cubicBezTo>
                    <a:pt x="1" y="2160"/>
                    <a:pt x="624" y="2783"/>
                    <a:pt x="1385" y="2783"/>
                  </a:cubicBezTo>
                  <a:cubicBezTo>
                    <a:pt x="2160" y="2783"/>
                    <a:pt x="2783" y="2160"/>
                    <a:pt x="2783" y="1399"/>
                  </a:cubicBezTo>
                  <a:cubicBezTo>
                    <a:pt x="2783" y="624"/>
                    <a:pt x="2160"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4"/>
            <p:cNvSpPr/>
            <p:nvPr/>
          </p:nvSpPr>
          <p:spPr>
            <a:xfrm>
              <a:off x="697975" y="1335475"/>
              <a:ext cx="69575" cy="69925"/>
            </a:xfrm>
            <a:custGeom>
              <a:avLst/>
              <a:gdLst/>
              <a:ahLst/>
              <a:cxnLst/>
              <a:rect l="l" t="t" r="r" b="b"/>
              <a:pathLst>
                <a:path w="2783" h="2797" extrusionOk="0">
                  <a:moveTo>
                    <a:pt x="1385" y="1"/>
                  </a:moveTo>
                  <a:cubicBezTo>
                    <a:pt x="624" y="1"/>
                    <a:pt x="1" y="624"/>
                    <a:pt x="1" y="1399"/>
                  </a:cubicBezTo>
                  <a:cubicBezTo>
                    <a:pt x="1" y="2160"/>
                    <a:pt x="624" y="2797"/>
                    <a:pt x="1385" y="2797"/>
                  </a:cubicBezTo>
                  <a:cubicBezTo>
                    <a:pt x="2160" y="2797"/>
                    <a:pt x="2783" y="2160"/>
                    <a:pt x="2783" y="1399"/>
                  </a:cubicBezTo>
                  <a:cubicBezTo>
                    <a:pt x="2783" y="624"/>
                    <a:pt x="2160"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4"/>
            <p:cNvSpPr/>
            <p:nvPr/>
          </p:nvSpPr>
          <p:spPr>
            <a:xfrm>
              <a:off x="697975" y="15053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4"/>
            <p:cNvSpPr/>
            <p:nvPr/>
          </p:nvSpPr>
          <p:spPr>
            <a:xfrm>
              <a:off x="697975" y="16752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4"/>
            <p:cNvSpPr/>
            <p:nvPr/>
          </p:nvSpPr>
          <p:spPr>
            <a:xfrm>
              <a:off x="477575" y="8257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4"/>
            <p:cNvSpPr/>
            <p:nvPr/>
          </p:nvSpPr>
          <p:spPr>
            <a:xfrm>
              <a:off x="477575" y="9956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4"/>
            <p:cNvSpPr/>
            <p:nvPr/>
          </p:nvSpPr>
          <p:spPr>
            <a:xfrm>
              <a:off x="477575" y="1165575"/>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4"/>
            <p:cNvSpPr/>
            <p:nvPr/>
          </p:nvSpPr>
          <p:spPr>
            <a:xfrm>
              <a:off x="477575" y="1335475"/>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4"/>
            <p:cNvSpPr/>
            <p:nvPr/>
          </p:nvSpPr>
          <p:spPr>
            <a:xfrm>
              <a:off x="477575" y="15053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4"/>
            <p:cNvSpPr/>
            <p:nvPr/>
          </p:nvSpPr>
          <p:spPr>
            <a:xfrm>
              <a:off x="477575" y="16752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4"/>
            <p:cNvSpPr/>
            <p:nvPr/>
          </p:nvSpPr>
          <p:spPr>
            <a:xfrm>
              <a:off x="257500" y="8257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4"/>
            <p:cNvSpPr/>
            <p:nvPr/>
          </p:nvSpPr>
          <p:spPr>
            <a:xfrm>
              <a:off x="257500" y="9956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4"/>
            <p:cNvSpPr/>
            <p:nvPr/>
          </p:nvSpPr>
          <p:spPr>
            <a:xfrm>
              <a:off x="257500" y="1165575"/>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4"/>
            <p:cNvSpPr/>
            <p:nvPr/>
          </p:nvSpPr>
          <p:spPr>
            <a:xfrm>
              <a:off x="257500" y="1335475"/>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4"/>
            <p:cNvSpPr/>
            <p:nvPr/>
          </p:nvSpPr>
          <p:spPr>
            <a:xfrm>
              <a:off x="257500" y="15053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4"/>
            <p:cNvSpPr/>
            <p:nvPr/>
          </p:nvSpPr>
          <p:spPr>
            <a:xfrm>
              <a:off x="257500" y="16752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3" name="Google Shape;413;p24"/>
          <p:cNvSpPr txBox="1"/>
          <p:nvPr/>
        </p:nvSpPr>
        <p:spPr>
          <a:xfrm>
            <a:off x="2698943" y="4769719"/>
            <a:ext cx="6794000" cy="741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b="1">
                <a:solidFill>
                  <a:schemeClr val="dk1"/>
                </a:solidFill>
                <a:latin typeface="Livvic"/>
                <a:ea typeface="Livvic"/>
                <a:cs typeface="Livvic"/>
                <a:sym typeface="Livvic"/>
              </a:rPr>
              <a:t>CREDITS:</a:t>
            </a:r>
            <a:r>
              <a:rPr lang="en" sz="1600">
                <a:solidFill>
                  <a:schemeClr val="dk1"/>
                </a:solidFill>
                <a:latin typeface="Livvic"/>
                <a:ea typeface="Livvic"/>
                <a:cs typeface="Livvic"/>
                <a:sym typeface="Livvic"/>
              </a:rPr>
              <a:t> This presentation template was created by </a:t>
            </a:r>
            <a:r>
              <a:rPr lang="en" sz="1600" b="1">
                <a:solidFill>
                  <a:schemeClr val="hlink"/>
                </a:solidFill>
                <a:uFill>
                  <a:noFill/>
                </a:uFill>
                <a:latin typeface="Livvic"/>
                <a:ea typeface="Livvic"/>
                <a:cs typeface="Livvic"/>
                <a:sym typeface="Livvic"/>
                <a:hlinkClick r:id="rId2"/>
              </a:rPr>
              <a:t>Slidesgo</a:t>
            </a:r>
            <a:r>
              <a:rPr lang="en" sz="1600">
                <a:solidFill>
                  <a:schemeClr val="dk1"/>
                </a:solidFill>
                <a:latin typeface="Livvic"/>
                <a:ea typeface="Livvic"/>
                <a:cs typeface="Livvic"/>
                <a:sym typeface="Livvic"/>
              </a:rPr>
              <a:t>, and includes icons by </a:t>
            </a:r>
            <a:r>
              <a:rPr lang="en" sz="1600" b="1">
                <a:solidFill>
                  <a:schemeClr val="hlink"/>
                </a:solidFill>
                <a:uFill>
                  <a:noFill/>
                </a:uFill>
                <a:latin typeface="Livvic"/>
                <a:ea typeface="Livvic"/>
                <a:cs typeface="Livvic"/>
                <a:sym typeface="Livvic"/>
                <a:hlinkClick r:id="rId3"/>
              </a:rPr>
              <a:t>Flaticon</a:t>
            </a:r>
            <a:r>
              <a:rPr lang="en" sz="1600">
                <a:solidFill>
                  <a:schemeClr val="dk1"/>
                </a:solidFill>
                <a:latin typeface="Livvic"/>
                <a:ea typeface="Livvic"/>
                <a:cs typeface="Livvic"/>
                <a:sym typeface="Livvic"/>
              </a:rPr>
              <a:t>, and infographics &amp; images by </a:t>
            </a:r>
            <a:r>
              <a:rPr lang="en" sz="1600" b="1">
                <a:solidFill>
                  <a:schemeClr val="hlink"/>
                </a:solidFill>
                <a:uFill>
                  <a:noFill/>
                </a:uFill>
                <a:latin typeface="Livvic"/>
                <a:ea typeface="Livvic"/>
                <a:cs typeface="Livvic"/>
                <a:sym typeface="Livvic"/>
                <a:hlinkClick r:id="rId4"/>
              </a:rPr>
              <a:t>Freepik</a:t>
            </a:r>
            <a:r>
              <a:rPr lang="en" sz="1600">
                <a:solidFill>
                  <a:schemeClr val="dk1"/>
                </a:solidFill>
                <a:latin typeface="Livvic"/>
                <a:ea typeface="Livvic"/>
                <a:cs typeface="Livvic"/>
                <a:sym typeface="Livvic"/>
              </a:rPr>
              <a:t> </a:t>
            </a:r>
            <a:endParaRPr sz="1600" b="1">
              <a:solidFill>
                <a:schemeClr val="dk1"/>
              </a:solidFill>
              <a:latin typeface="Livvic"/>
              <a:ea typeface="Livvic"/>
              <a:cs typeface="Livvic"/>
              <a:sym typeface="Livvic"/>
            </a:endParaRPr>
          </a:p>
        </p:txBody>
      </p:sp>
    </p:spTree>
    <p:extLst>
      <p:ext uri="{BB962C8B-B14F-4D97-AF65-F5344CB8AC3E}">
        <p14:creationId xmlns:p14="http://schemas.microsoft.com/office/powerpoint/2010/main" val="2016733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14"/>
        <p:cNvGrpSpPr/>
        <p:nvPr/>
      </p:nvGrpSpPr>
      <p:grpSpPr>
        <a:xfrm>
          <a:off x="0" y="0"/>
          <a:ext cx="0" cy="0"/>
          <a:chOff x="0" y="0"/>
          <a:chExt cx="0" cy="0"/>
        </a:xfrm>
      </p:grpSpPr>
      <p:sp>
        <p:nvSpPr>
          <p:cNvPr id="415" name="Google Shape;415;p25"/>
          <p:cNvSpPr/>
          <p:nvPr/>
        </p:nvSpPr>
        <p:spPr>
          <a:xfrm>
            <a:off x="-1035399" y="5449634"/>
            <a:ext cx="4640380" cy="2870393"/>
          </a:xfrm>
          <a:custGeom>
            <a:avLst/>
            <a:gdLst/>
            <a:ahLst/>
            <a:cxnLst/>
            <a:rect l="l" t="t" r="r" b="b"/>
            <a:pathLst>
              <a:path w="38715" h="18133" extrusionOk="0">
                <a:moveTo>
                  <a:pt x="1" y="1"/>
                </a:moveTo>
                <a:lnTo>
                  <a:pt x="1" y="18133"/>
                </a:lnTo>
                <a:lnTo>
                  <a:pt x="38714" y="18133"/>
                </a:lnTo>
                <a:lnTo>
                  <a:pt x="38714" y="9164"/>
                </a:lnTo>
                <a:cubicBezTo>
                  <a:pt x="35171" y="4942"/>
                  <a:pt x="29801" y="2229"/>
                  <a:pt x="24292" y="2229"/>
                </a:cubicBezTo>
                <a:cubicBezTo>
                  <a:pt x="20015" y="2229"/>
                  <a:pt x="15863" y="3766"/>
                  <a:pt x="11586" y="3849"/>
                </a:cubicBezTo>
                <a:cubicBezTo>
                  <a:pt x="11456" y="3852"/>
                  <a:pt x="11327" y="3853"/>
                  <a:pt x="11198" y="3853"/>
                </a:cubicBezTo>
                <a:cubicBezTo>
                  <a:pt x="7178" y="3853"/>
                  <a:pt x="3219" y="2401"/>
                  <a:pt x="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25"/>
          <p:cNvSpPr/>
          <p:nvPr/>
        </p:nvSpPr>
        <p:spPr>
          <a:xfrm>
            <a:off x="10167767" y="4005633"/>
            <a:ext cx="2024400" cy="460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25"/>
          <p:cNvSpPr/>
          <p:nvPr/>
        </p:nvSpPr>
        <p:spPr>
          <a:xfrm>
            <a:off x="0" y="3053100"/>
            <a:ext cx="1613600" cy="46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8" name="Google Shape;418;p25"/>
          <p:cNvGrpSpPr/>
          <p:nvPr/>
        </p:nvGrpSpPr>
        <p:grpSpPr>
          <a:xfrm rot="10800000">
            <a:off x="895951" y="5190601"/>
            <a:ext cx="680067" cy="1225900"/>
            <a:chOff x="257500" y="825775"/>
            <a:chExt cx="510050" cy="919425"/>
          </a:xfrm>
        </p:grpSpPr>
        <p:sp>
          <p:nvSpPr>
            <p:cNvPr id="419" name="Google Shape;419;p25"/>
            <p:cNvSpPr/>
            <p:nvPr/>
          </p:nvSpPr>
          <p:spPr>
            <a:xfrm>
              <a:off x="697975" y="8257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5"/>
            <p:cNvSpPr/>
            <p:nvPr/>
          </p:nvSpPr>
          <p:spPr>
            <a:xfrm>
              <a:off x="697975" y="9956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5"/>
            <p:cNvSpPr/>
            <p:nvPr/>
          </p:nvSpPr>
          <p:spPr>
            <a:xfrm>
              <a:off x="697975" y="1165575"/>
              <a:ext cx="69575" cy="69575"/>
            </a:xfrm>
            <a:custGeom>
              <a:avLst/>
              <a:gdLst/>
              <a:ahLst/>
              <a:cxnLst/>
              <a:rect l="l" t="t" r="r" b="b"/>
              <a:pathLst>
                <a:path w="2783" h="2783" extrusionOk="0">
                  <a:moveTo>
                    <a:pt x="1385" y="1"/>
                  </a:moveTo>
                  <a:cubicBezTo>
                    <a:pt x="624" y="1"/>
                    <a:pt x="1" y="624"/>
                    <a:pt x="1" y="1399"/>
                  </a:cubicBezTo>
                  <a:cubicBezTo>
                    <a:pt x="1" y="2160"/>
                    <a:pt x="624" y="2783"/>
                    <a:pt x="1385" y="2783"/>
                  </a:cubicBezTo>
                  <a:cubicBezTo>
                    <a:pt x="2160" y="2783"/>
                    <a:pt x="2783" y="2160"/>
                    <a:pt x="2783" y="1399"/>
                  </a:cubicBezTo>
                  <a:cubicBezTo>
                    <a:pt x="2783" y="624"/>
                    <a:pt x="2160"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5"/>
            <p:cNvSpPr/>
            <p:nvPr/>
          </p:nvSpPr>
          <p:spPr>
            <a:xfrm>
              <a:off x="697975" y="1335475"/>
              <a:ext cx="69575" cy="69925"/>
            </a:xfrm>
            <a:custGeom>
              <a:avLst/>
              <a:gdLst/>
              <a:ahLst/>
              <a:cxnLst/>
              <a:rect l="l" t="t" r="r" b="b"/>
              <a:pathLst>
                <a:path w="2783" h="2797" extrusionOk="0">
                  <a:moveTo>
                    <a:pt x="1385" y="1"/>
                  </a:moveTo>
                  <a:cubicBezTo>
                    <a:pt x="624" y="1"/>
                    <a:pt x="1" y="624"/>
                    <a:pt x="1" y="1399"/>
                  </a:cubicBezTo>
                  <a:cubicBezTo>
                    <a:pt x="1" y="2160"/>
                    <a:pt x="624" y="2797"/>
                    <a:pt x="1385" y="2797"/>
                  </a:cubicBezTo>
                  <a:cubicBezTo>
                    <a:pt x="2160" y="2797"/>
                    <a:pt x="2783" y="2160"/>
                    <a:pt x="2783" y="1399"/>
                  </a:cubicBezTo>
                  <a:cubicBezTo>
                    <a:pt x="2783" y="624"/>
                    <a:pt x="2160"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5"/>
            <p:cNvSpPr/>
            <p:nvPr/>
          </p:nvSpPr>
          <p:spPr>
            <a:xfrm>
              <a:off x="697975" y="15053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5"/>
            <p:cNvSpPr/>
            <p:nvPr/>
          </p:nvSpPr>
          <p:spPr>
            <a:xfrm>
              <a:off x="697975" y="16752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5"/>
            <p:cNvSpPr/>
            <p:nvPr/>
          </p:nvSpPr>
          <p:spPr>
            <a:xfrm>
              <a:off x="477575" y="8257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5"/>
            <p:cNvSpPr/>
            <p:nvPr/>
          </p:nvSpPr>
          <p:spPr>
            <a:xfrm>
              <a:off x="477575" y="9956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5"/>
            <p:cNvSpPr/>
            <p:nvPr/>
          </p:nvSpPr>
          <p:spPr>
            <a:xfrm>
              <a:off x="477575" y="1165575"/>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5"/>
            <p:cNvSpPr/>
            <p:nvPr/>
          </p:nvSpPr>
          <p:spPr>
            <a:xfrm>
              <a:off x="477575" y="1335475"/>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5"/>
            <p:cNvSpPr/>
            <p:nvPr/>
          </p:nvSpPr>
          <p:spPr>
            <a:xfrm>
              <a:off x="477575" y="15053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5"/>
            <p:cNvSpPr/>
            <p:nvPr/>
          </p:nvSpPr>
          <p:spPr>
            <a:xfrm>
              <a:off x="477575" y="16752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5"/>
            <p:cNvSpPr/>
            <p:nvPr/>
          </p:nvSpPr>
          <p:spPr>
            <a:xfrm>
              <a:off x="257500" y="8257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5"/>
            <p:cNvSpPr/>
            <p:nvPr/>
          </p:nvSpPr>
          <p:spPr>
            <a:xfrm>
              <a:off x="257500" y="9956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5"/>
            <p:cNvSpPr/>
            <p:nvPr/>
          </p:nvSpPr>
          <p:spPr>
            <a:xfrm>
              <a:off x="257500" y="1165575"/>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5"/>
            <p:cNvSpPr/>
            <p:nvPr/>
          </p:nvSpPr>
          <p:spPr>
            <a:xfrm>
              <a:off x="257500" y="1335475"/>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5"/>
            <p:cNvSpPr/>
            <p:nvPr/>
          </p:nvSpPr>
          <p:spPr>
            <a:xfrm>
              <a:off x="257500" y="15053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5"/>
            <p:cNvSpPr/>
            <p:nvPr/>
          </p:nvSpPr>
          <p:spPr>
            <a:xfrm>
              <a:off x="257500" y="16752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7" name="Google Shape;437;p25"/>
          <p:cNvSpPr/>
          <p:nvPr/>
        </p:nvSpPr>
        <p:spPr>
          <a:xfrm rot="-5400000">
            <a:off x="854933" y="147928"/>
            <a:ext cx="1586000" cy="1270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25"/>
          <p:cNvSpPr/>
          <p:nvPr/>
        </p:nvSpPr>
        <p:spPr>
          <a:xfrm rot="10800000" flipH="1">
            <a:off x="7200786" y="-1763471"/>
            <a:ext cx="5218647" cy="4110624"/>
          </a:xfrm>
          <a:custGeom>
            <a:avLst/>
            <a:gdLst/>
            <a:ahLst/>
            <a:cxnLst/>
            <a:rect l="l" t="t" r="r" b="b"/>
            <a:pathLst>
              <a:path w="38714" h="30495" extrusionOk="0">
                <a:moveTo>
                  <a:pt x="36498" y="1"/>
                </a:moveTo>
                <a:cubicBezTo>
                  <a:pt x="35706" y="1"/>
                  <a:pt x="34913" y="29"/>
                  <a:pt x="34119" y="86"/>
                </a:cubicBezTo>
                <a:cubicBezTo>
                  <a:pt x="29164" y="460"/>
                  <a:pt x="24125" y="2273"/>
                  <a:pt x="20845" y="6010"/>
                </a:cubicBezTo>
                <a:cubicBezTo>
                  <a:pt x="17911" y="9346"/>
                  <a:pt x="16457" y="14093"/>
                  <a:pt x="12623" y="16363"/>
                </a:cubicBezTo>
                <a:cubicBezTo>
                  <a:pt x="10690" y="17512"/>
                  <a:pt x="8519" y="17820"/>
                  <a:pt x="6256" y="17820"/>
                </a:cubicBezTo>
                <a:cubicBezTo>
                  <a:pt x="4211" y="17820"/>
                  <a:pt x="2090" y="17568"/>
                  <a:pt x="0" y="17456"/>
                </a:cubicBezTo>
                <a:lnTo>
                  <a:pt x="0" y="30495"/>
                </a:lnTo>
                <a:lnTo>
                  <a:pt x="38714" y="30495"/>
                </a:lnTo>
                <a:lnTo>
                  <a:pt x="38714" y="72"/>
                </a:lnTo>
                <a:cubicBezTo>
                  <a:pt x="37978" y="25"/>
                  <a:pt x="37239" y="1"/>
                  <a:pt x="36498"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9" name="Google Shape;439;p25"/>
          <p:cNvGrpSpPr/>
          <p:nvPr/>
        </p:nvGrpSpPr>
        <p:grpSpPr>
          <a:xfrm rot="10800000">
            <a:off x="11523733" y="803301"/>
            <a:ext cx="93200" cy="772833"/>
            <a:chOff x="8904375" y="2444650"/>
            <a:chExt cx="69900" cy="579625"/>
          </a:xfrm>
        </p:grpSpPr>
        <p:sp>
          <p:nvSpPr>
            <p:cNvPr id="440" name="Google Shape;440;p25"/>
            <p:cNvSpPr/>
            <p:nvPr/>
          </p:nvSpPr>
          <p:spPr>
            <a:xfrm>
              <a:off x="8904375" y="24446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5"/>
            <p:cNvSpPr/>
            <p:nvPr/>
          </p:nvSpPr>
          <p:spPr>
            <a:xfrm>
              <a:off x="8904375" y="26145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5"/>
            <p:cNvSpPr/>
            <p:nvPr/>
          </p:nvSpPr>
          <p:spPr>
            <a:xfrm>
              <a:off x="8904375" y="2784450"/>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5"/>
            <p:cNvSpPr/>
            <p:nvPr/>
          </p:nvSpPr>
          <p:spPr>
            <a:xfrm>
              <a:off x="8904375" y="2954350"/>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500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44"/>
        <p:cNvGrpSpPr/>
        <p:nvPr/>
      </p:nvGrpSpPr>
      <p:grpSpPr>
        <a:xfrm>
          <a:off x="0" y="0"/>
          <a:ext cx="0" cy="0"/>
          <a:chOff x="0" y="0"/>
          <a:chExt cx="0" cy="0"/>
        </a:xfrm>
      </p:grpSpPr>
      <p:sp>
        <p:nvSpPr>
          <p:cNvPr id="445" name="Google Shape;445;p26"/>
          <p:cNvSpPr/>
          <p:nvPr/>
        </p:nvSpPr>
        <p:spPr>
          <a:xfrm rot="10800000">
            <a:off x="-1465677" y="-1965176"/>
            <a:ext cx="5733544" cy="4516411"/>
          </a:xfrm>
          <a:custGeom>
            <a:avLst/>
            <a:gdLst/>
            <a:ahLst/>
            <a:cxnLst/>
            <a:rect l="l" t="t" r="r" b="b"/>
            <a:pathLst>
              <a:path w="38714" h="30495" extrusionOk="0">
                <a:moveTo>
                  <a:pt x="36498" y="1"/>
                </a:moveTo>
                <a:cubicBezTo>
                  <a:pt x="35706" y="1"/>
                  <a:pt x="34913" y="29"/>
                  <a:pt x="34119" y="86"/>
                </a:cubicBezTo>
                <a:cubicBezTo>
                  <a:pt x="29164" y="460"/>
                  <a:pt x="24125" y="2273"/>
                  <a:pt x="20845" y="6010"/>
                </a:cubicBezTo>
                <a:cubicBezTo>
                  <a:pt x="17911" y="9346"/>
                  <a:pt x="16457" y="14093"/>
                  <a:pt x="12623" y="16363"/>
                </a:cubicBezTo>
                <a:cubicBezTo>
                  <a:pt x="10690" y="17512"/>
                  <a:pt x="8519" y="17820"/>
                  <a:pt x="6256" y="17820"/>
                </a:cubicBezTo>
                <a:cubicBezTo>
                  <a:pt x="4211" y="17820"/>
                  <a:pt x="2090" y="17568"/>
                  <a:pt x="0" y="17456"/>
                </a:cubicBezTo>
                <a:lnTo>
                  <a:pt x="0" y="30495"/>
                </a:lnTo>
                <a:lnTo>
                  <a:pt x="38714" y="30495"/>
                </a:lnTo>
                <a:lnTo>
                  <a:pt x="38714" y="72"/>
                </a:lnTo>
                <a:cubicBezTo>
                  <a:pt x="37978" y="25"/>
                  <a:pt x="37239" y="1"/>
                  <a:pt x="3649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26"/>
          <p:cNvSpPr/>
          <p:nvPr/>
        </p:nvSpPr>
        <p:spPr>
          <a:xfrm flipH="1">
            <a:off x="6240016" y="5311337"/>
            <a:ext cx="7632920" cy="3575041"/>
          </a:xfrm>
          <a:custGeom>
            <a:avLst/>
            <a:gdLst/>
            <a:ahLst/>
            <a:cxnLst/>
            <a:rect l="l" t="t" r="r" b="b"/>
            <a:pathLst>
              <a:path w="38715" h="18133" extrusionOk="0">
                <a:moveTo>
                  <a:pt x="1" y="1"/>
                </a:moveTo>
                <a:lnTo>
                  <a:pt x="1" y="18133"/>
                </a:lnTo>
                <a:lnTo>
                  <a:pt x="38714" y="18133"/>
                </a:lnTo>
                <a:lnTo>
                  <a:pt x="38714" y="9164"/>
                </a:lnTo>
                <a:cubicBezTo>
                  <a:pt x="35171" y="4942"/>
                  <a:pt x="29801" y="2229"/>
                  <a:pt x="24292" y="2229"/>
                </a:cubicBezTo>
                <a:cubicBezTo>
                  <a:pt x="20015" y="2229"/>
                  <a:pt x="15863" y="3766"/>
                  <a:pt x="11586" y="3849"/>
                </a:cubicBezTo>
                <a:cubicBezTo>
                  <a:pt x="11456" y="3852"/>
                  <a:pt x="11327" y="3853"/>
                  <a:pt x="11198" y="3853"/>
                </a:cubicBezTo>
                <a:cubicBezTo>
                  <a:pt x="7178" y="3853"/>
                  <a:pt x="3219" y="240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26"/>
          <p:cNvSpPr/>
          <p:nvPr/>
        </p:nvSpPr>
        <p:spPr>
          <a:xfrm flipH="1">
            <a:off x="-133" y="5929933"/>
            <a:ext cx="2350000" cy="460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26"/>
          <p:cNvSpPr/>
          <p:nvPr/>
        </p:nvSpPr>
        <p:spPr>
          <a:xfrm rot="-5400000" flipH="1">
            <a:off x="10464800" y="718400"/>
            <a:ext cx="2445600" cy="100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9" name="Google Shape;449;p26"/>
          <p:cNvGrpSpPr/>
          <p:nvPr/>
        </p:nvGrpSpPr>
        <p:grpSpPr>
          <a:xfrm rot="10800000" flipH="1">
            <a:off x="711417" y="1263369"/>
            <a:ext cx="680067" cy="1225900"/>
            <a:chOff x="257500" y="825775"/>
            <a:chExt cx="510050" cy="919425"/>
          </a:xfrm>
        </p:grpSpPr>
        <p:sp>
          <p:nvSpPr>
            <p:cNvPr id="450" name="Google Shape;450;p26"/>
            <p:cNvSpPr/>
            <p:nvPr/>
          </p:nvSpPr>
          <p:spPr>
            <a:xfrm>
              <a:off x="697975" y="8257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6"/>
            <p:cNvSpPr/>
            <p:nvPr/>
          </p:nvSpPr>
          <p:spPr>
            <a:xfrm>
              <a:off x="697975" y="9956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6"/>
            <p:cNvSpPr/>
            <p:nvPr/>
          </p:nvSpPr>
          <p:spPr>
            <a:xfrm>
              <a:off x="697975" y="1165575"/>
              <a:ext cx="69575" cy="69575"/>
            </a:xfrm>
            <a:custGeom>
              <a:avLst/>
              <a:gdLst/>
              <a:ahLst/>
              <a:cxnLst/>
              <a:rect l="l" t="t" r="r" b="b"/>
              <a:pathLst>
                <a:path w="2783" h="2783" extrusionOk="0">
                  <a:moveTo>
                    <a:pt x="1385" y="1"/>
                  </a:moveTo>
                  <a:cubicBezTo>
                    <a:pt x="624" y="1"/>
                    <a:pt x="1" y="624"/>
                    <a:pt x="1" y="1399"/>
                  </a:cubicBezTo>
                  <a:cubicBezTo>
                    <a:pt x="1" y="2160"/>
                    <a:pt x="624" y="2783"/>
                    <a:pt x="1385" y="2783"/>
                  </a:cubicBezTo>
                  <a:cubicBezTo>
                    <a:pt x="2160" y="2783"/>
                    <a:pt x="2783" y="2160"/>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6"/>
            <p:cNvSpPr/>
            <p:nvPr/>
          </p:nvSpPr>
          <p:spPr>
            <a:xfrm>
              <a:off x="697975" y="1335475"/>
              <a:ext cx="69575" cy="69925"/>
            </a:xfrm>
            <a:custGeom>
              <a:avLst/>
              <a:gdLst/>
              <a:ahLst/>
              <a:cxnLst/>
              <a:rect l="l" t="t" r="r" b="b"/>
              <a:pathLst>
                <a:path w="2783" h="2797" extrusionOk="0">
                  <a:moveTo>
                    <a:pt x="1385" y="1"/>
                  </a:moveTo>
                  <a:cubicBezTo>
                    <a:pt x="624" y="1"/>
                    <a:pt x="1" y="624"/>
                    <a:pt x="1" y="1399"/>
                  </a:cubicBezTo>
                  <a:cubicBezTo>
                    <a:pt x="1" y="2160"/>
                    <a:pt x="624" y="2797"/>
                    <a:pt x="1385" y="2797"/>
                  </a:cubicBezTo>
                  <a:cubicBezTo>
                    <a:pt x="2160" y="2797"/>
                    <a:pt x="2783" y="2160"/>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6"/>
            <p:cNvSpPr/>
            <p:nvPr/>
          </p:nvSpPr>
          <p:spPr>
            <a:xfrm>
              <a:off x="697975" y="15053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6"/>
            <p:cNvSpPr/>
            <p:nvPr/>
          </p:nvSpPr>
          <p:spPr>
            <a:xfrm>
              <a:off x="697975" y="16752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6"/>
            <p:cNvSpPr/>
            <p:nvPr/>
          </p:nvSpPr>
          <p:spPr>
            <a:xfrm>
              <a:off x="477575" y="8257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26"/>
            <p:cNvSpPr/>
            <p:nvPr/>
          </p:nvSpPr>
          <p:spPr>
            <a:xfrm>
              <a:off x="477575" y="9956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26"/>
            <p:cNvSpPr/>
            <p:nvPr/>
          </p:nvSpPr>
          <p:spPr>
            <a:xfrm>
              <a:off x="477575" y="1165575"/>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6"/>
            <p:cNvSpPr/>
            <p:nvPr/>
          </p:nvSpPr>
          <p:spPr>
            <a:xfrm>
              <a:off x="477575" y="1335475"/>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6"/>
            <p:cNvSpPr/>
            <p:nvPr/>
          </p:nvSpPr>
          <p:spPr>
            <a:xfrm>
              <a:off x="477575" y="15053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6"/>
            <p:cNvSpPr/>
            <p:nvPr/>
          </p:nvSpPr>
          <p:spPr>
            <a:xfrm>
              <a:off x="477575" y="16752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6"/>
            <p:cNvSpPr/>
            <p:nvPr/>
          </p:nvSpPr>
          <p:spPr>
            <a:xfrm>
              <a:off x="257500" y="8257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6"/>
            <p:cNvSpPr/>
            <p:nvPr/>
          </p:nvSpPr>
          <p:spPr>
            <a:xfrm>
              <a:off x="257500" y="9956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6"/>
            <p:cNvSpPr/>
            <p:nvPr/>
          </p:nvSpPr>
          <p:spPr>
            <a:xfrm>
              <a:off x="257500" y="1165575"/>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6"/>
            <p:cNvSpPr/>
            <p:nvPr/>
          </p:nvSpPr>
          <p:spPr>
            <a:xfrm>
              <a:off x="257500" y="1335475"/>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6"/>
            <p:cNvSpPr/>
            <p:nvPr/>
          </p:nvSpPr>
          <p:spPr>
            <a:xfrm>
              <a:off x="257500" y="15053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6"/>
            <p:cNvSpPr/>
            <p:nvPr/>
          </p:nvSpPr>
          <p:spPr>
            <a:xfrm>
              <a:off x="257500" y="16752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8" name="Google Shape;468;p26"/>
          <p:cNvGrpSpPr/>
          <p:nvPr/>
        </p:nvGrpSpPr>
        <p:grpSpPr>
          <a:xfrm rot="-5400000" flipH="1">
            <a:off x="9054034" y="5672602"/>
            <a:ext cx="386633" cy="1225900"/>
            <a:chOff x="205050" y="142150"/>
            <a:chExt cx="289975" cy="919425"/>
          </a:xfrm>
        </p:grpSpPr>
        <p:sp>
          <p:nvSpPr>
            <p:cNvPr id="469" name="Google Shape;469;p26"/>
            <p:cNvSpPr/>
            <p:nvPr/>
          </p:nvSpPr>
          <p:spPr>
            <a:xfrm>
              <a:off x="425125" y="1421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6"/>
            <p:cNvSpPr/>
            <p:nvPr/>
          </p:nvSpPr>
          <p:spPr>
            <a:xfrm>
              <a:off x="425125" y="3120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6"/>
            <p:cNvSpPr/>
            <p:nvPr/>
          </p:nvSpPr>
          <p:spPr>
            <a:xfrm>
              <a:off x="425125" y="481950"/>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6"/>
            <p:cNvSpPr/>
            <p:nvPr/>
          </p:nvSpPr>
          <p:spPr>
            <a:xfrm>
              <a:off x="425125" y="651850"/>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6"/>
            <p:cNvSpPr/>
            <p:nvPr/>
          </p:nvSpPr>
          <p:spPr>
            <a:xfrm>
              <a:off x="425125" y="821750"/>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26"/>
            <p:cNvSpPr/>
            <p:nvPr/>
          </p:nvSpPr>
          <p:spPr>
            <a:xfrm>
              <a:off x="425125" y="991650"/>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6"/>
            <p:cNvSpPr/>
            <p:nvPr/>
          </p:nvSpPr>
          <p:spPr>
            <a:xfrm>
              <a:off x="205050" y="142150"/>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6"/>
            <p:cNvSpPr/>
            <p:nvPr/>
          </p:nvSpPr>
          <p:spPr>
            <a:xfrm>
              <a:off x="205050" y="312050"/>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6"/>
            <p:cNvSpPr/>
            <p:nvPr/>
          </p:nvSpPr>
          <p:spPr>
            <a:xfrm>
              <a:off x="205050" y="481950"/>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6"/>
            <p:cNvSpPr/>
            <p:nvPr/>
          </p:nvSpPr>
          <p:spPr>
            <a:xfrm>
              <a:off x="205050" y="651850"/>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6"/>
            <p:cNvSpPr/>
            <p:nvPr/>
          </p:nvSpPr>
          <p:spPr>
            <a:xfrm>
              <a:off x="205050" y="821750"/>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6"/>
            <p:cNvSpPr/>
            <p:nvPr/>
          </p:nvSpPr>
          <p:spPr>
            <a:xfrm>
              <a:off x="205050" y="991650"/>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37273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484"/>
        <p:cNvGrpSpPr/>
        <p:nvPr/>
      </p:nvGrpSpPr>
      <p:grpSpPr>
        <a:xfrm>
          <a:off x="0" y="0"/>
          <a:ext cx="0" cy="0"/>
          <a:chOff x="0" y="0"/>
          <a:chExt cx="0" cy="0"/>
        </a:xfrm>
      </p:grpSpPr>
    </p:spTree>
    <p:extLst>
      <p:ext uri="{BB962C8B-B14F-4D97-AF65-F5344CB8AC3E}">
        <p14:creationId xmlns:p14="http://schemas.microsoft.com/office/powerpoint/2010/main" val="1263082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485"/>
        <p:cNvGrpSpPr/>
        <p:nvPr/>
      </p:nvGrpSpPr>
      <p:grpSpPr>
        <a:xfrm>
          <a:off x="0" y="0"/>
          <a:ext cx="0" cy="0"/>
          <a:chOff x="0" y="0"/>
          <a:chExt cx="0" cy="0"/>
        </a:xfrm>
      </p:grpSpPr>
      <p:sp>
        <p:nvSpPr>
          <p:cNvPr id="486" name="Google Shape;486;p29"/>
          <p:cNvSpPr txBox="1">
            <a:spLocks noGrp="1"/>
          </p:cNvSpPr>
          <p:nvPr>
            <p:ph type="title"/>
          </p:nvPr>
        </p:nvSpPr>
        <p:spPr>
          <a:xfrm>
            <a:off x="964600" y="681367"/>
            <a:ext cx="10262800" cy="643200"/>
          </a:xfrm>
          <a:prstGeom prst="rect">
            <a:avLst/>
          </a:prstGeom>
        </p:spPr>
        <p:txBody>
          <a:bodyPr spcFirstLastPara="1" wrap="square" lIns="91425" tIns="91425" rIns="91425" bIns="91425" anchor="t" anchorCtr="0">
            <a:noAutofit/>
          </a:bodyPr>
          <a:lstStyle>
            <a:lvl1pPr lvl="0">
              <a:spcBef>
                <a:spcPts val="0"/>
              </a:spcBef>
              <a:spcAft>
                <a:spcPts val="0"/>
              </a:spcAft>
              <a:buSzPts val="2400"/>
              <a:buFont typeface="Arial"/>
              <a:buNone/>
              <a:defRPr>
                <a:solidFill>
                  <a:schemeClr val="lt1"/>
                </a:solidFill>
                <a:latin typeface="Arial"/>
                <a:ea typeface="Arial"/>
                <a:cs typeface="Arial"/>
                <a:sym typeface="Arial"/>
              </a:defRPr>
            </a:lvl1pPr>
            <a:lvl2pPr lvl="1">
              <a:spcBef>
                <a:spcPts val="0"/>
              </a:spcBef>
              <a:spcAft>
                <a:spcPts val="0"/>
              </a:spcAft>
              <a:buSzPts val="2400"/>
              <a:buFont typeface="Arial"/>
              <a:buNone/>
              <a:defRPr>
                <a:latin typeface="Arial"/>
                <a:ea typeface="Arial"/>
                <a:cs typeface="Arial"/>
                <a:sym typeface="Arial"/>
              </a:defRPr>
            </a:lvl2pPr>
            <a:lvl3pPr lvl="2">
              <a:spcBef>
                <a:spcPts val="0"/>
              </a:spcBef>
              <a:spcAft>
                <a:spcPts val="0"/>
              </a:spcAft>
              <a:buSzPts val="2400"/>
              <a:buFont typeface="Arial"/>
              <a:buNone/>
              <a:defRPr>
                <a:latin typeface="Arial"/>
                <a:ea typeface="Arial"/>
                <a:cs typeface="Arial"/>
                <a:sym typeface="Arial"/>
              </a:defRPr>
            </a:lvl3pPr>
            <a:lvl4pPr lvl="3">
              <a:spcBef>
                <a:spcPts val="0"/>
              </a:spcBef>
              <a:spcAft>
                <a:spcPts val="0"/>
              </a:spcAft>
              <a:buSzPts val="2400"/>
              <a:buFont typeface="Arial"/>
              <a:buNone/>
              <a:defRPr>
                <a:latin typeface="Arial"/>
                <a:ea typeface="Arial"/>
                <a:cs typeface="Arial"/>
                <a:sym typeface="Arial"/>
              </a:defRPr>
            </a:lvl4pPr>
            <a:lvl5pPr lvl="4">
              <a:spcBef>
                <a:spcPts val="0"/>
              </a:spcBef>
              <a:spcAft>
                <a:spcPts val="0"/>
              </a:spcAft>
              <a:buSzPts val="2400"/>
              <a:buFont typeface="Arial"/>
              <a:buNone/>
              <a:defRPr>
                <a:latin typeface="Arial"/>
                <a:ea typeface="Arial"/>
                <a:cs typeface="Arial"/>
                <a:sym typeface="Arial"/>
              </a:defRPr>
            </a:lvl5pPr>
            <a:lvl6pPr lvl="5">
              <a:spcBef>
                <a:spcPts val="0"/>
              </a:spcBef>
              <a:spcAft>
                <a:spcPts val="0"/>
              </a:spcAft>
              <a:buSzPts val="2400"/>
              <a:buFont typeface="Arial"/>
              <a:buNone/>
              <a:defRPr>
                <a:latin typeface="Arial"/>
                <a:ea typeface="Arial"/>
                <a:cs typeface="Arial"/>
                <a:sym typeface="Arial"/>
              </a:defRPr>
            </a:lvl6pPr>
            <a:lvl7pPr lvl="6">
              <a:spcBef>
                <a:spcPts val="0"/>
              </a:spcBef>
              <a:spcAft>
                <a:spcPts val="0"/>
              </a:spcAft>
              <a:buSzPts val="2400"/>
              <a:buFont typeface="Arial"/>
              <a:buNone/>
              <a:defRPr>
                <a:latin typeface="Arial"/>
                <a:ea typeface="Arial"/>
                <a:cs typeface="Arial"/>
                <a:sym typeface="Arial"/>
              </a:defRPr>
            </a:lvl7pPr>
            <a:lvl8pPr lvl="7">
              <a:spcBef>
                <a:spcPts val="0"/>
              </a:spcBef>
              <a:spcAft>
                <a:spcPts val="0"/>
              </a:spcAft>
              <a:buSzPts val="2400"/>
              <a:buFont typeface="Arial"/>
              <a:buNone/>
              <a:defRPr>
                <a:latin typeface="Arial"/>
                <a:ea typeface="Arial"/>
                <a:cs typeface="Arial"/>
                <a:sym typeface="Arial"/>
              </a:defRPr>
            </a:lvl8pPr>
            <a:lvl9pPr lvl="8">
              <a:spcBef>
                <a:spcPts val="0"/>
              </a:spcBef>
              <a:spcAft>
                <a:spcPts val="0"/>
              </a:spcAft>
              <a:buSzPts val="2400"/>
              <a:buFont typeface="Arial"/>
              <a:buNone/>
              <a:defRPr>
                <a:latin typeface="Arial"/>
                <a:ea typeface="Arial"/>
                <a:cs typeface="Arial"/>
                <a:sym typeface="Arial"/>
              </a:defRPr>
            </a:lvl9pPr>
          </a:lstStyle>
          <a:p>
            <a:r>
              <a:rPr lang="fr-FR"/>
              <a:t>Modifiez le style du titre</a:t>
            </a:r>
            <a:endParaRPr/>
          </a:p>
        </p:txBody>
      </p:sp>
    </p:spTree>
    <p:extLst>
      <p:ext uri="{BB962C8B-B14F-4D97-AF65-F5344CB8AC3E}">
        <p14:creationId xmlns:p14="http://schemas.microsoft.com/office/powerpoint/2010/main" val="101395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9"/>
        <p:cNvGrpSpPr/>
        <p:nvPr/>
      </p:nvGrpSpPr>
      <p:grpSpPr>
        <a:xfrm>
          <a:off x="0" y="0"/>
          <a:ext cx="0" cy="0"/>
          <a:chOff x="0" y="0"/>
          <a:chExt cx="0" cy="0"/>
        </a:xfrm>
      </p:grpSpPr>
      <p:sp>
        <p:nvSpPr>
          <p:cNvPr id="70" name="Google Shape;70;p5"/>
          <p:cNvSpPr txBox="1">
            <a:spLocks noGrp="1"/>
          </p:cNvSpPr>
          <p:nvPr>
            <p:ph type="subTitle" idx="1"/>
          </p:nvPr>
        </p:nvSpPr>
        <p:spPr>
          <a:xfrm>
            <a:off x="1350867" y="2299367"/>
            <a:ext cx="3981200" cy="482800"/>
          </a:xfrm>
          <a:prstGeom prst="rect">
            <a:avLst/>
          </a:prstGeom>
          <a:solidFill>
            <a:schemeClr val="accen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71" name="Google Shape;71;p5"/>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
        <p:nvSpPr>
          <p:cNvPr id="72" name="Google Shape;72;p5"/>
          <p:cNvSpPr txBox="1">
            <a:spLocks noGrp="1"/>
          </p:cNvSpPr>
          <p:nvPr>
            <p:ph type="body" idx="2"/>
          </p:nvPr>
        </p:nvSpPr>
        <p:spPr>
          <a:xfrm>
            <a:off x="1118467" y="2800547"/>
            <a:ext cx="4446000" cy="2269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2"/>
              </a:buClr>
              <a:buSzPts val="1400"/>
              <a:buChar char="●"/>
              <a:defRPr>
                <a:solidFill>
                  <a:srgbClr val="434343"/>
                </a:solidFill>
              </a:defRPr>
            </a:lvl1pPr>
            <a:lvl2pPr marL="1219170" lvl="1" indent="-423323" rtl="0">
              <a:lnSpc>
                <a:spcPct val="115000"/>
              </a:lnSpc>
              <a:spcBef>
                <a:spcPts val="0"/>
              </a:spcBef>
              <a:spcAft>
                <a:spcPts val="0"/>
              </a:spcAft>
              <a:buClr>
                <a:srgbClr val="000000"/>
              </a:buClr>
              <a:buSzPts val="1400"/>
              <a:buFont typeface="Arial"/>
              <a:buChar char="○"/>
              <a:defRPr>
                <a:solidFill>
                  <a:srgbClr val="434343"/>
                </a:solidFill>
              </a:defRPr>
            </a:lvl2pPr>
            <a:lvl3pPr marL="1828754" lvl="2" indent="-423323" rtl="0">
              <a:lnSpc>
                <a:spcPct val="115000"/>
              </a:lnSpc>
              <a:spcBef>
                <a:spcPts val="0"/>
              </a:spcBef>
              <a:spcAft>
                <a:spcPts val="0"/>
              </a:spcAft>
              <a:buClr>
                <a:srgbClr val="000000"/>
              </a:buClr>
              <a:buSzPts val="1400"/>
              <a:buFont typeface="Arial"/>
              <a:buChar char="■"/>
              <a:defRPr>
                <a:solidFill>
                  <a:srgbClr val="434343"/>
                </a:solidFill>
              </a:defRPr>
            </a:lvl3pPr>
            <a:lvl4pPr marL="2438339" lvl="3" indent="-423323" rtl="0">
              <a:lnSpc>
                <a:spcPct val="115000"/>
              </a:lnSpc>
              <a:spcBef>
                <a:spcPts val="0"/>
              </a:spcBef>
              <a:spcAft>
                <a:spcPts val="0"/>
              </a:spcAft>
              <a:buClr>
                <a:srgbClr val="000000"/>
              </a:buClr>
              <a:buSzPts val="1400"/>
              <a:buFont typeface="Arial"/>
              <a:buChar char="●"/>
              <a:defRPr>
                <a:solidFill>
                  <a:srgbClr val="434343"/>
                </a:solidFill>
              </a:defRPr>
            </a:lvl4pPr>
            <a:lvl5pPr marL="3047924" lvl="4" indent="-423323" rtl="0">
              <a:lnSpc>
                <a:spcPct val="115000"/>
              </a:lnSpc>
              <a:spcBef>
                <a:spcPts val="0"/>
              </a:spcBef>
              <a:spcAft>
                <a:spcPts val="0"/>
              </a:spcAft>
              <a:buClr>
                <a:srgbClr val="000000"/>
              </a:buClr>
              <a:buSzPts val="1400"/>
              <a:buFont typeface="Arial"/>
              <a:buChar char="○"/>
              <a:defRPr>
                <a:solidFill>
                  <a:srgbClr val="434343"/>
                </a:solidFill>
              </a:defRPr>
            </a:lvl5pPr>
            <a:lvl6pPr marL="3657509" lvl="5" indent="-423323" rtl="0">
              <a:lnSpc>
                <a:spcPct val="115000"/>
              </a:lnSpc>
              <a:spcBef>
                <a:spcPts val="0"/>
              </a:spcBef>
              <a:spcAft>
                <a:spcPts val="0"/>
              </a:spcAft>
              <a:buClr>
                <a:srgbClr val="000000"/>
              </a:buClr>
              <a:buSzPts val="1400"/>
              <a:buFont typeface="Arial"/>
              <a:buChar char="■"/>
              <a:defRPr>
                <a:solidFill>
                  <a:srgbClr val="434343"/>
                </a:solidFill>
              </a:defRPr>
            </a:lvl6pPr>
            <a:lvl7pPr marL="4267093" lvl="6" indent="-423323" rtl="0">
              <a:lnSpc>
                <a:spcPct val="115000"/>
              </a:lnSpc>
              <a:spcBef>
                <a:spcPts val="0"/>
              </a:spcBef>
              <a:spcAft>
                <a:spcPts val="0"/>
              </a:spcAft>
              <a:buClr>
                <a:srgbClr val="000000"/>
              </a:buClr>
              <a:buSzPts val="1400"/>
              <a:buFont typeface="Arial"/>
              <a:buChar char="●"/>
              <a:defRPr>
                <a:solidFill>
                  <a:srgbClr val="434343"/>
                </a:solidFill>
              </a:defRPr>
            </a:lvl7pPr>
            <a:lvl8pPr marL="4876678" lvl="7" indent="-423323" rtl="0">
              <a:lnSpc>
                <a:spcPct val="115000"/>
              </a:lnSpc>
              <a:spcBef>
                <a:spcPts val="0"/>
              </a:spcBef>
              <a:spcAft>
                <a:spcPts val="0"/>
              </a:spcAft>
              <a:buClr>
                <a:srgbClr val="000000"/>
              </a:buClr>
              <a:buSzPts val="1400"/>
              <a:buFont typeface="Arial"/>
              <a:buChar char="○"/>
              <a:defRPr>
                <a:solidFill>
                  <a:srgbClr val="434343"/>
                </a:solidFill>
              </a:defRPr>
            </a:lvl8pPr>
            <a:lvl9pPr marL="5486263" lvl="8" indent="-423323" rtl="0">
              <a:lnSpc>
                <a:spcPct val="115000"/>
              </a:lnSpc>
              <a:spcBef>
                <a:spcPts val="0"/>
              </a:spcBef>
              <a:spcAft>
                <a:spcPts val="0"/>
              </a:spcAft>
              <a:buClr>
                <a:srgbClr val="000000"/>
              </a:buClr>
              <a:buSzPts val="1400"/>
              <a:buFont typeface="Arial"/>
              <a:buChar char="■"/>
              <a:defRPr>
                <a:solidFill>
                  <a:srgbClr val="434343"/>
                </a:solidFill>
              </a:defRPr>
            </a:lvl9pPr>
          </a:lstStyle>
          <a:p>
            <a:pPr lvl="0"/>
            <a:r>
              <a:rPr lang="fr-FR"/>
              <a:t>Cliquez pour modifier les styles du texte du masque</a:t>
            </a:r>
          </a:p>
        </p:txBody>
      </p:sp>
      <p:sp>
        <p:nvSpPr>
          <p:cNvPr id="73" name="Google Shape;73;p5"/>
          <p:cNvSpPr txBox="1">
            <a:spLocks noGrp="1"/>
          </p:cNvSpPr>
          <p:nvPr>
            <p:ph type="subTitle" idx="3"/>
          </p:nvPr>
        </p:nvSpPr>
        <p:spPr>
          <a:xfrm>
            <a:off x="6859933" y="2299367"/>
            <a:ext cx="3981200" cy="482800"/>
          </a:xfrm>
          <a:prstGeom prst="rect">
            <a:avLst/>
          </a:prstGeom>
          <a:solidFill>
            <a:schemeClr val="accen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667">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r>
              <a:rPr lang="fr-FR"/>
              <a:t>Modifiez le style des sous-titres du masque</a:t>
            </a:r>
            <a:endParaRPr/>
          </a:p>
        </p:txBody>
      </p:sp>
      <p:sp>
        <p:nvSpPr>
          <p:cNvPr id="74" name="Google Shape;74;p5"/>
          <p:cNvSpPr txBox="1">
            <a:spLocks noGrp="1"/>
          </p:cNvSpPr>
          <p:nvPr>
            <p:ph type="body" idx="4"/>
          </p:nvPr>
        </p:nvSpPr>
        <p:spPr>
          <a:xfrm>
            <a:off x="6627533" y="2800547"/>
            <a:ext cx="4446000" cy="2269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2"/>
              </a:buClr>
              <a:buSzPts val="1400"/>
              <a:buFont typeface="Arial"/>
              <a:buChar char="●"/>
              <a:defRPr>
                <a:solidFill>
                  <a:srgbClr val="434343"/>
                </a:solidFill>
              </a:defRPr>
            </a:lvl1pPr>
            <a:lvl2pPr marL="1219170" lvl="1" indent="-423323" rtl="0">
              <a:lnSpc>
                <a:spcPct val="115000"/>
              </a:lnSpc>
              <a:spcBef>
                <a:spcPts val="0"/>
              </a:spcBef>
              <a:spcAft>
                <a:spcPts val="0"/>
              </a:spcAft>
              <a:buClr>
                <a:srgbClr val="000000"/>
              </a:buClr>
              <a:buSzPts val="1400"/>
              <a:buFont typeface="Arial"/>
              <a:buChar char="○"/>
              <a:defRPr>
                <a:solidFill>
                  <a:srgbClr val="434343"/>
                </a:solidFill>
              </a:defRPr>
            </a:lvl2pPr>
            <a:lvl3pPr marL="1828754" lvl="2" indent="-423323" rtl="0">
              <a:lnSpc>
                <a:spcPct val="115000"/>
              </a:lnSpc>
              <a:spcBef>
                <a:spcPts val="0"/>
              </a:spcBef>
              <a:spcAft>
                <a:spcPts val="0"/>
              </a:spcAft>
              <a:buClr>
                <a:srgbClr val="000000"/>
              </a:buClr>
              <a:buSzPts val="1400"/>
              <a:buFont typeface="Arial"/>
              <a:buChar char="■"/>
              <a:defRPr>
                <a:solidFill>
                  <a:srgbClr val="434343"/>
                </a:solidFill>
              </a:defRPr>
            </a:lvl3pPr>
            <a:lvl4pPr marL="2438339" lvl="3" indent="-423323" rtl="0">
              <a:lnSpc>
                <a:spcPct val="115000"/>
              </a:lnSpc>
              <a:spcBef>
                <a:spcPts val="0"/>
              </a:spcBef>
              <a:spcAft>
                <a:spcPts val="0"/>
              </a:spcAft>
              <a:buClr>
                <a:srgbClr val="000000"/>
              </a:buClr>
              <a:buSzPts val="1400"/>
              <a:buFont typeface="Arial"/>
              <a:buChar char="●"/>
              <a:defRPr>
                <a:solidFill>
                  <a:srgbClr val="434343"/>
                </a:solidFill>
              </a:defRPr>
            </a:lvl4pPr>
            <a:lvl5pPr marL="3047924" lvl="4" indent="-423323" rtl="0">
              <a:lnSpc>
                <a:spcPct val="115000"/>
              </a:lnSpc>
              <a:spcBef>
                <a:spcPts val="0"/>
              </a:spcBef>
              <a:spcAft>
                <a:spcPts val="0"/>
              </a:spcAft>
              <a:buClr>
                <a:srgbClr val="000000"/>
              </a:buClr>
              <a:buSzPts val="1400"/>
              <a:buFont typeface="Arial"/>
              <a:buChar char="○"/>
              <a:defRPr>
                <a:solidFill>
                  <a:srgbClr val="434343"/>
                </a:solidFill>
              </a:defRPr>
            </a:lvl5pPr>
            <a:lvl6pPr marL="3657509" lvl="5" indent="-423323" rtl="0">
              <a:lnSpc>
                <a:spcPct val="115000"/>
              </a:lnSpc>
              <a:spcBef>
                <a:spcPts val="0"/>
              </a:spcBef>
              <a:spcAft>
                <a:spcPts val="0"/>
              </a:spcAft>
              <a:buClr>
                <a:srgbClr val="000000"/>
              </a:buClr>
              <a:buSzPts val="1400"/>
              <a:buFont typeface="Arial"/>
              <a:buChar char="■"/>
              <a:defRPr>
                <a:solidFill>
                  <a:srgbClr val="434343"/>
                </a:solidFill>
              </a:defRPr>
            </a:lvl6pPr>
            <a:lvl7pPr marL="4267093" lvl="6" indent="-423323" rtl="0">
              <a:lnSpc>
                <a:spcPct val="115000"/>
              </a:lnSpc>
              <a:spcBef>
                <a:spcPts val="0"/>
              </a:spcBef>
              <a:spcAft>
                <a:spcPts val="0"/>
              </a:spcAft>
              <a:buClr>
                <a:srgbClr val="000000"/>
              </a:buClr>
              <a:buSzPts val="1400"/>
              <a:buFont typeface="Arial"/>
              <a:buChar char="●"/>
              <a:defRPr>
                <a:solidFill>
                  <a:srgbClr val="434343"/>
                </a:solidFill>
              </a:defRPr>
            </a:lvl7pPr>
            <a:lvl8pPr marL="4876678" lvl="7" indent="-423323" rtl="0">
              <a:lnSpc>
                <a:spcPct val="115000"/>
              </a:lnSpc>
              <a:spcBef>
                <a:spcPts val="0"/>
              </a:spcBef>
              <a:spcAft>
                <a:spcPts val="0"/>
              </a:spcAft>
              <a:buClr>
                <a:srgbClr val="000000"/>
              </a:buClr>
              <a:buSzPts val="1400"/>
              <a:buFont typeface="Arial"/>
              <a:buChar char="○"/>
              <a:defRPr>
                <a:solidFill>
                  <a:srgbClr val="434343"/>
                </a:solidFill>
              </a:defRPr>
            </a:lvl8pPr>
            <a:lvl9pPr marL="5486263" lvl="8" indent="-423323" rtl="0">
              <a:lnSpc>
                <a:spcPct val="115000"/>
              </a:lnSpc>
              <a:spcBef>
                <a:spcPts val="0"/>
              </a:spcBef>
              <a:spcAft>
                <a:spcPts val="0"/>
              </a:spcAft>
              <a:buClr>
                <a:srgbClr val="000000"/>
              </a:buClr>
              <a:buSzPts val="1400"/>
              <a:buFont typeface="Arial"/>
              <a:buChar char="■"/>
              <a:defRPr>
                <a:solidFill>
                  <a:srgbClr val="434343"/>
                </a:solidFill>
              </a:defRPr>
            </a:lvl9pPr>
          </a:lstStyle>
          <a:p>
            <a:pPr lvl="0"/>
            <a:r>
              <a:rPr lang="fr-FR"/>
              <a:t>Cliquez pour modifier les styles du texte du masque</a:t>
            </a:r>
          </a:p>
        </p:txBody>
      </p:sp>
      <p:sp>
        <p:nvSpPr>
          <p:cNvPr id="75" name="Google Shape;75;p5"/>
          <p:cNvSpPr/>
          <p:nvPr/>
        </p:nvSpPr>
        <p:spPr>
          <a:xfrm rot="10800000" flipH="1">
            <a:off x="-601399" y="-2250166"/>
            <a:ext cx="5492417" cy="3910169"/>
          </a:xfrm>
          <a:custGeom>
            <a:avLst/>
            <a:gdLst/>
            <a:ahLst/>
            <a:cxnLst/>
            <a:rect l="l" t="t" r="r" b="b"/>
            <a:pathLst>
              <a:path w="38729" h="27572" extrusionOk="0">
                <a:moveTo>
                  <a:pt x="1" y="0"/>
                </a:moveTo>
                <a:lnTo>
                  <a:pt x="1" y="27572"/>
                </a:lnTo>
                <a:lnTo>
                  <a:pt x="38728" y="27572"/>
                </a:lnTo>
                <a:lnTo>
                  <a:pt x="38728" y="11917"/>
                </a:lnTo>
                <a:cubicBezTo>
                  <a:pt x="35988" y="10519"/>
                  <a:pt x="32763" y="9813"/>
                  <a:pt x="29690" y="9606"/>
                </a:cubicBezTo>
                <a:cubicBezTo>
                  <a:pt x="28304" y="9510"/>
                  <a:pt x="26910" y="9487"/>
                  <a:pt x="25514" y="9487"/>
                </a:cubicBezTo>
                <a:cubicBezTo>
                  <a:pt x="24169" y="9487"/>
                  <a:pt x="22822" y="9509"/>
                  <a:pt x="21479" y="9509"/>
                </a:cubicBezTo>
                <a:cubicBezTo>
                  <a:pt x="18356" y="9509"/>
                  <a:pt x="15253" y="9391"/>
                  <a:pt x="12236" y="8609"/>
                </a:cubicBezTo>
                <a:cubicBezTo>
                  <a:pt x="7309" y="7336"/>
                  <a:pt x="2963" y="4152"/>
                  <a:pt x="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p:nvPr/>
        </p:nvSpPr>
        <p:spPr>
          <a:xfrm rot="-5398182" flipH="1">
            <a:off x="10680399" y="719000"/>
            <a:ext cx="2268800" cy="830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5"/>
          <p:cNvSpPr/>
          <p:nvPr/>
        </p:nvSpPr>
        <p:spPr>
          <a:xfrm>
            <a:off x="0" y="6013767"/>
            <a:ext cx="2642000" cy="46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 name="Google Shape;78;p5"/>
          <p:cNvGrpSpPr/>
          <p:nvPr/>
        </p:nvGrpSpPr>
        <p:grpSpPr>
          <a:xfrm flipH="1">
            <a:off x="486906" y="251034"/>
            <a:ext cx="386633" cy="1225900"/>
            <a:chOff x="205050" y="142150"/>
            <a:chExt cx="289975" cy="919425"/>
          </a:xfrm>
        </p:grpSpPr>
        <p:sp>
          <p:nvSpPr>
            <p:cNvPr id="79" name="Google Shape;79;p5"/>
            <p:cNvSpPr/>
            <p:nvPr/>
          </p:nvSpPr>
          <p:spPr>
            <a:xfrm>
              <a:off x="425125" y="1421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425125" y="3120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25125" y="481950"/>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5"/>
            <p:cNvSpPr/>
            <p:nvPr/>
          </p:nvSpPr>
          <p:spPr>
            <a:xfrm>
              <a:off x="425125" y="651850"/>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5"/>
            <p:cNvSpPr/>
            <p:nvPr/>
          </p:nvSpPr>
          <p:spPr>
            <a:xfrm>
              <a:off x="425125" y="821750"/>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5"/>
            <p:cNvSpPr/>
            <p:nvPr/>
          </p:nvSpPr>
          <p:spPr>
            <a:xfrm>
              <a:off x="425125" y="991650"/>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5"/>
            <p:cNvSpPr/>
            <p:nvPr/>
          </p:nvSpPr>
          <p:spPr>
            <a:xfrm>
              <a:off x="205050" y="142150"/>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205050" y="312050"/>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5"/>
            <p:cNvSpPr/>
            <p:nvPr/>
          </p:nvSpPr>
          <p:spPr>
            <a:xfrm>
              <a:off x="205050" y="481950"/>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5"/>
            <p:cNvSpPr/>
            <p:nvPr/>
          </p:nvSpPr>
          <p:spPr>
            <a:xfrm>
              <a:off x="205050" y="651850"/>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5"/>
            <p:cNvSpPr/>
            <p:nvPr/>
          </p:nvSpPr>
          <p:spPr>
            <a:xfrm>
              <a:off x="205050" y="821750"/>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5"/>
            <p:cNvSpPr/>
            <p:nvPr/>
          </p:nvSpPr>
          <p:spPr>
            <a:xfrm>
              <a:off x="205050" y="991650"/>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8560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1"/>
        <p:cNvGrpSpPr/>
        <p:nvPr/>
      </p:nvGrpSpPr>
      <p:grpSpPr>
        <a:xfrm>
          <a:off x="0" y="0"/>
          <a:ext cx="0" cy="0"/>
          <a:chOff x="0" y="0"/>
          <a:chExt cx="0" cy="0"/>
        </a:xfrm>
      </p:grpSpPr>
      <p:sp>
        <p:nvSpPr>
          <p:cNvPr id="92" name="Google Shape;92;p6"/>
          <p:cNvSpPr/>
          <p:nvPr/>
        </p:nvSpPr>
        <p:spPr>
          <a:xfrm rot="10800000" flipH="1">
            <a:off x="-1719198" y="-935995"/>
            <a:ext cx="3999647" cy="3042996"/>
          </a:xfrm>
          <a:custGeom>
            <a:avLst/>
            <a:gdLst/>
            <a:ahLst/>
            <a:cxnLst/>
            <a:rect l="l" t="t" r="r" b="b"/>
            <a:pathLst>
              <a:path w="38715" h="29455" extrusionOk="0">
                <a:moveTo>
                  <a:pt x="0" y="1"/>
                </a:moveTo>
                <a:lnTo>
                  <a:pt x="0" y="29455"/>
                </a:lnTo>
                <a:lnTo>
                  <a:pt x="38714" y="29455"/>
                </a:lnTo>
                <a:lnTo>
                  <a:pt x="38714" y="21911"/>
                </a:lnTo>
                <a:cubicBezTo>
                  <a:pt x="37275" y="20375"/>
                  <a:pt x="35392" y="19323"/>
                  <a:pt x="33288" y="19115"/>
                </a:cubicBezTo>
                <a:cubicBezTo>
                  <a:pt x="32962" y="19085"/>
                  <a:pt x="32631" y="19074"/>
                  <a:pt x="32298" y="19074"/>
                </a:cubicBezTo>
                <a:cubicBezTo>
                  <a:pt x="31288" y="19074"/>
                  <a:pt x="30258" y="19177"/>
                  <a:pt x="29257" y="19177"/>
                </a:cubicBezTo>
                <a:cubicBezTo>
                  <a:pt x="28141" y="19177"/>
                  <a:pt x="27063" y="19049"/>
                  <a:pt x="26091" y="18506"/>
                </a:cubicBezTo>
                <a:cubicBezTo>
                  <a:pt x="23461" y="17025"/>
                  <a:pt x="23115" y="13399"/>
                  <a:pt x="21357" y="10935"/>
                </a:cubicBezTo>
                <a:cubicBezTo>
                  <a:pt x="19087" y="7779"/>
                  <a:pt x="14852" y="6949"/>
                  <a:pt x="11143" y="5772"/>
                </a:cubicBezTo>
                <a:cubicBezTo>
                  <a:pt x="7129" y="4499"/>
                  <a:pt x="3350" y="2534"/>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6"/>
          <p:cNvSpPr/>
          <p:nvPr/>
        </p:nvSpPr>
        <p:spPr>
          <a:xfrm flipH="1">
            <a:off x="7032730" y="5157168"/>
            <a:ext cx="5492417" cy="3910169"/>
          </a:xfrm>
          <a:custGeom>
            <a:avLst/>
            <a:gdLst/>
            <a:ahLst/>
            <a:cxnLst/>
            <a:rect l="l" t="t" r="r" b="b"/>
            <a:pathLst>
              <a:path w="38729" h="27572" extrusionOk="0">
                <a:moveTo>
                  <a:pt x="1" y="0"/>
                </a:moveTo>
                <a:lnTo>
                  <a:pt x="1" y="27572"/>
                </a:lnTo>
                <a:lnTo>
                  <a:pt x="38728" y="27572"/>
                </a:lnTo>
                <a:lnTo>
                  <a:pt x="38728" y="11917"/>
                </a:lnTo>
                <a:cubicBezTo>
                  <a:pt x="35988" y="10519"/>
                  <a:pt x="32763" y="9813"/>
                  <a:pt x="29690" y="9606"/>
                </a:cubicBezTo>
                <a:cubicBezTo>
                  <a:pt x="28304" y="9510"/>
                  <a:pt x="26910" y="9487"/>
                  <a:pt x="25514" y="9487"/>
                </a:cubicBezTo>
                <a:cubicBezTo>
                  <a:pt x="24169" y="9487"/>
                  <a:pt x="22822" y="9509"/>
                  <a:pt x="21479" y="9509"/>
                </a:cubicBezTo>
                <a:cubicBezTo>
                  <a:pt x="18356" y="9509"/>
                  <a:pt x="15253" y="9391"/>
                  <a:pt x="12236" y="8609"/>
                </a:cubicBezTo>
                <a:cubicBezTo>
                  <a:pt x="7309" y="7336"/>
                  <a:pt x="2963" y="4152"/>
                  <a:pt x="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6"/>
          <p:cNvSpPr/>
          <p:nvPr/>
        </p:nvSpPr>
        <p:spPr>
          <a:xfrm rot="5397625">
            <a:off x="-48635" y="6035773"/>
            <a:ext cx="1158000" cy="522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6"/>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Tree>
    <p:extLst>
      <p:ext uri="{BB962C8B-B14F-4D97-AF65-F5344CB8AC3E}">
        <p14:creationId xmlns:p14="http://schemas.microsoft.com/office/powerpoint/2010/main" val="419136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6"/>
        <p:cNvGrpSpPr/>
        <p:nvPr/>
      </p:nvGrpSpPr>
      <p:grpSpPr>
        <a:xfrm>
          <a:off x="0" y="0"/>
          <a:ext cx="0" cy="0"/>
          <a:chOff x="0" y="0"/>
          <a:chExt cx="0" cy="0"/>
        </a:xfrm>
      </p:grpSpPr>
      <p:sp>
        <p:nvSpPr>
          <p:cNvPr id="97" name="Google Shape;97;p7"/>
          <p:cNvSpPr txBox="1">
            <a:spLocks noGrp="1"/>
          </p:cNvSpPr>
          <p:nvPr>
            <p:ph type="body" idx="1"/>
          </p:nvPr>
        </p:nvSpPr>
        <p:spPr>
          <a:xfrm>
            <a:off x="960000" y="2118467"/>
            <a:ext cx="6839600" cy="319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2"/>
              </a:buClr>
              <a:buSzPts val="1400"/>
              <a:buChar char="●"/>
              <a:defRPr sz="2133"/>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0"/>
              </a:spcBef>
              <a:spcAft>
                <a:spcPts val="0"/>
              </a:spcAft>
              <a:buSzPts val="1400"/>
              <a:buChar char="■"/>
              <a:defRPr/>
            </a:lvl3pPr>
            <a:lvl4pPr marL="2438339" lvl="3" indent="-423323" rtl="0">
              <a:lnSpc>
                <a:spcPct val="115000"/>
              </a:lnSpc>
              <a:spcBef>
                <a:spcPts val="0"/>
              </a:spcBef>
              <a:spcAft>
                <a:spcPts val="0"/>
              </a:spcAft>
              <a:buSzPts val="1400"/>
              <a:buChar char="●"/>
              <a:defRPr/>
            </a:lvl4pPr>
            <a:lvl5pPr marL="3047924" lvl="4" indent="-423323" rtl="0">
              <a:lnSpc>
                <a:spcPct val="115000"/>
              </a:lnSpc>
              <a:spcBef>
                <a:spcPts val="0"/>
              </a:spcBef>
              <a:spcAft>
                <a:spcPts val="0"/>
              </a:spcAft>
              <a:buSzPts val="1400"/>
              <a:buChar char="○"/>
              <a:defRPr/>
            </a:lvl5pPr>
            <a:lvl6pPr marL="3657509" lvl="5" indent="-423323" rtl="0">
              <a:lnSpc>
                <a:spcPct val="115000"/>
              </a:lnSpc>
              <a:spcBef>
                <a:spcPts val="0"/>
              </a:spcBef>
              <a:spcAft>
                <a:spcPts val="0"/>
              </a:spcAft>
              <a:buSzPts val="1400"/>
              <a:buChar char="■"/>
              <a:defRPr/>
            </a:lvl6pPr>
            <a:lvl7pPr marL="4267093" lvl="6" indent="-423323" rtl="0">
              <a:lnSpc>
                <a:spcPct val="115000"/>
              </a:lnSpc>
              <a:spcBef>
                <a:spcPts val="0"/>
              </a:spcBef>
              <a:spcAft>
                <a:spcPts val="0"/>
              </a:spcAft>
              <a:buSzPts val="1400"/>
              <a:buChar char="●"/>
              <a:defRPr/>
            </a:lvl7pPr>
            <a:lvl8pPr marL="4876678" lvl="7" indent="-423323" rtl="0">
              <a:lnSpc>
                <a:spcPct val="115000"/>
              </a:lnSpc>
              <a:spcBef>
                <a:spcPts val="0"/>
              </a:spcBef>
              <a:spcAft>
                <a:spcPts val="0"/>
              </a:spcAft>
              <a:buSzPts val="1400"/>
              <a:buChar char="○"/>
              <a:defRPr/>
            </a:lvl8pPr>
            <a:lvl9pPr marL="5486263" lvl="8" indent="-423323" rtl="0">
              <a:lnSpc>
                <a:spcPct val="115000"/>
              </a:lnSpc>
              <a:spcBef>
                <a:spcPts val="0"/>
              </a:spcBef>
              <a:spcAft>
                <a:spcPts val="0"/>
              </a:spcAft>
              <a:buSzPts val="1400"/>
              <a:buChar char="■"/>
              <a:defRPr/>
            </a:lvl9pPr>
          </a:lstStyle>
          <a:p>
            <a:pPr lvl="0"/>
            <a:r>
              <a:rPr lang="fr-FR"/>
              <a:t>Cliquez pour modifier les styles du texte du masque</a:t>
            </a:r>
          </a:p>
        </p:txBody>
      </p:sp>
      <p:sp>
        <p:nvSpPr>
          <p:cNvPr id="98" name="Google Shape;98;p7"/>
          <p:cNvSpPr txBox="1">
            <a:spLocks noGrp="1"/>
          </p:cNvSpPr>
          <p:nvPr>
            <p:ph type="title"/>
          </p:nvPr>
        </p:nvSpPr>
        <p:spPr>
          <a:xfrm>
            <a:off x="960000" y="7133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fr-FR"/>
              <a:t>Modifiez le style du titre</a:t>
            </a:r>
            <a:endParaRPr/>
          </a:p>
        </p:txBody>
      </p:sp>
      <p:sp>
        <p:nvSpPr>
          <p:cNvPr id="99" name="Google Shape;99;p7"/>
          <p:cNvSpPr/>
          <p:nvPr/>
        </p:nvSpPr>
        <p:spPr>
          <a:xfrm>
            <a:off x="0" y="6221900"/>
            <a:ext cx="2991200" cy="636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7"/>
          <p:cNvSpPr/>
          <p:nvPr/>
        </p:nvSpPr>
        <p:spPr>
          <a:xfrm rot="10800000">
            <a:off x="8399731" y="-1248948"/>
            <a:ext cx="5378804" cy="2519279"/>
          </a:xfrm>
          <a:custGeom>
            <a:avLst/>
            <a:gdLst/>
            <a:ahLst/>
            <a:cxnLst/>
            <a:rect l="l" t="t" r="r" b="b"/>
            <a:pathLst>
              <a:path w="38715" h="18133" extrusionOk="0">
                <a:moveTo>
                  <a:pt x="1" y="1"/>
                </a:moveTo>
                <a:lnTo>
                  <a:pt x="1" y="18133"/>
                </a:lnTo>
                <a:lnTo>
                  <a:pt x="38714" y="18133"/>
                </a:lnTo>
                <a:lnTo>
                  <a:pt x="38714" y="9164"/>
                </a:lnTo>
                <a:cubicBezTo>
                  <a:pt x="35171" y="4942"/>
                  <a:pt x="29801" y="2229"/>
                  <a:pt x="24292" y="2229"/>
                </a:cubicBezTo>
                <a:cubicBezTo>
                  <a:pt x="20015" y="2229"/>
                  <a:pt x="15863" y="3766"/>
                  <a:pt x="11586" y="3849"/>
                </a:cubicBezTo>
                <a:cubicBezTo>
                  <a:pt x="11456" y="3852"/>
                  <a:pt x="11327" y="3853"/>
                  <a:pt x="11198" y="3853"/>
                </a:cubicBezTo>
                <a:cubicBezTo>
                  <a:pt x="7178" y="3853"/>
                  <a:pt x="3219" y="240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7085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1"/>
        <p:cNvGrpSpPr/>
        <p:nvPr/>
      </p:nvGrpSpPr>
      <p:grpSpPr>
        <a:xfrm>
          <a:off x="0" y="0"/>
          <a:ext cx="0" cy="0"/>
          <a:chOff x="0" y="0"/>
          <a:chExt cx="0" cy="0"/>
        </a:xfrm>
      </p:grpSpPr>
      <p:sp>
        <p:nvSpPr>
          <p:cNvPr id="102" name="Google Shape;102;p8"/>
          <p:cNvSpPr txBox="1">
            <a:spLocks noGrp="1"/>
          </p:cNvSpPr>
          <p:nvPr>
            <p:ph type="title"/>
          </p:nvPr>
        </p:nvSpPr>
        <p:spPr>
          <a:xfrm>
            <a:off x="2182533" y="1742800"/>
            <a:ext cx="78268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r>
              <a:rPr lang="fr-FR"/>
              <a:t>Modifiez le style du titre</a:t>
            </a:r>
            <a:endParaRPr/>
          </a:p>
        </p:txBody>
      </p:sp>
      <p:sp>
        <p:nvSpPr>
          <p:cNvPr id="103" name="Google Shape;103;p8"/>
          <p:cNvSpPr/>
          <p:nvPr/>
        </p:nvSpPr>
        <p:spPr>
          <a:xfrm>
            <a:off x="-637998" y="4162883"/>
            <a:ext cx="5209620" cy="3963563"/>
          </a:xfrm>
          <a:custGeom>
            <a:avLst/>
            <a:gdLst/>
            <a:ahLst/>
            <a:cxnLst/>
            <a:rect l="l" t="t" r="r" b="b"/>
            <a:pathLst>
              <a:path w="38715" h="29455" extrusionOk="0">
                <a:moveTo>
                  <a:pt x="0" y="1"/>
                </a:moveTo>
                <a:lnTo>
                  <a:pt x="0" y="29455"/>
                </a:lnTo>
                <a:lnTo>
                  <a:pt x="38714" y="29455"/>
                </a:lnTo>
                <a:lnTo>
                  <a:pt x="38714" y="21911"/>
                </a:lnTo>
                <a:cubicBezTo>
                  <a:pt x="37275" y="20375"/>
                  <a:pt x="35392" y="19323"/>
                  <a:pt x="33288" y="19115"/>
                </a:cubicBezTo>
                <a:cubicBezTo>
                  <a:pt x="32962" y="19085"/>
                  <a:pt x="32631" y="19074"/>
                  <a:pt x="32298" y="19074"/>
                </a:cubicBezTo>
                <a:cubicBezTo>
                  <a:pt x="31288" y="19074"/>
                  <a:pt x="30258" y="19177"/>
                  <a:pt x="29257" y="19177"/>
                </a:cubicBezTo>
                <a:cubicBezTo>
                  <a:pt x="28141" y="19177"/>
                  <a:pt x="27063" y="19049"/>
                  <a:pt x="26091" y="18506"/>
                </a:cubicBezTo>
                <a:cubicBezTo>
                  <a:pt x="23461" y="17025"/>
                  <a:pt x="23115" y="13399"/>
                  <a:pt x="21357" y="10935"/>
                </a:cubicBezTo>
                <a:cubicBezTo>
                  <a:pt x="19087" y="7779"/>
                  <a:pt x="14852" y="6949"/>
                  <a:pt x="11143" y="5772"/>
                </a:cubicBezTo>
                <a:cubicBezTo>
                  <a:pt x="7129" y="4499"/>
                  <a:pt x="3350" y="2534"/>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 name="Google Shape;104;p8"/>
          <p:cNvGrpSpPr/>
          <p:nvPr/>
        </p:nvGrpSpPr>
        <p:grpSpPr>
          <a:xfrm>
            <a:off x="711417" y="4578734"/>
            <a:ext cx="680067" cy="1225900"/>
            <a:chOff x="257500" y="825775"/>
            <a:chExt cx="510050" cy="919425"/>
          </a:xfrm>
        </p:grpSpPr>
        <p:sp>
          <p:nvSpPr>
            <p:cNvPr id="105" name="Google Shape;105;p8"/>
            <p:cNvSpPr/>
            <p:nvPr/>
          </p:nvSpPr>
          <p:spPr>
            <a:xfrm>
              <a:off x="697975" y="8257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697975" y="9956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697975" y="1165575"/>
              <a:ext cx="69575" cy="69575"/>
            </a:xfrm>
            <a:custGeom>
              <a:avLst/>
              <a:gdLst/>
              <a:ahLst/>
              <a:cxnLst/>
              <a:rect l="l" t="t" r="r" b="b"/>
              <a:pathLst>
                <a:path w="2783" h="2783" extrusionOk="0">
                  <a:moveTo>
                    <a:pt x="1385" y="1"/>
                  </a:moveTo>
                  <a:cubicBezTo>
                    <a:pt x="624" y="1"/>
                    <a:pt x="1" y="624"/>
                    <a:pt x="1" y="1399"/>
                  </a:cubicBezTo>
                  <a:cubicBezTo>
                    <a:pt x="1" y="2160"/>
                    <a:pt x="624" y="2783"/>
                    <a:pt x="1385" y="2783"/>
                  </a:cubicBezTo>
                  <a:cubicBezTo>
                    <a:pt x="2160" y="2783"/>
                    <a:pt x="2783" y="2160"/>
                    <a:pt x="2783" y="1399"/>
                  </a:cubicBezTo>
                  <a:cubicBezTo>
                    <a:pt x="2783" y="624"/>
                    <a:pt x="2160" y="1"/>
                    <a:pt x="1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697975" y="1335475"/>
              <a:ext cx="69575" cy="69925"/>
            </a:xfrm>
            <a:custGeom>
              <a:avLst/>
              <a:gdLst/>
              <a:ahLst/>
              <a:cxnLst/>
              <a:rect l="l" t="t" r="r" b="b"/>
              <a:pathLst>
                <a:path w="2783" h="2797" extrusionOk="0">
                  <a:moveTo>
                    <a:pt x="1385" y="1"/>
                  </a:moveTo>
                  <a:cubicBezTo>
                    <a:pt x="624" y="1"/>
                    <a:pt x="1" y="624"/>
                    <a:pt x="1" y="1399"/>
                  </a:cubicBezTo>
                  <a:cubicBezTo>
                    <a:pt x="1" y="2160"/>
                    <a:pt x="624" y="2797"/>
                    <a:pt x="1385" y="2797"/>
                  </a:cubicBezTo>
                  <a:cubicBezTo>
                    <a:pt x="2160" y="2797"/>
                    <a:pt x="2783" y="2160"/>
                    <a:pt x="2783" y="1399"/>
                  </a:cubicBezTo>
                  <a:cubicBezTo>
                    <a:pt x="2783" y="624"/>
                    <a:pt x="2160" y="1"/>
                    <a:pt x="1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697975" y="15053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697975" y="16752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477575" y="8257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477575" y="9956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477575" y="1165575"/>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477575" y="1335475"/>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477575" y="15053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477575" y="16752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57500" y="8257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257500" y="9956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57500" y="1165575"/>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57500" y="1335475"/>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257500" y="15053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57500" y="16752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8"/>
          <p:cNvSpPr/>
          <p:nvPr/>
        </p:nvSpPr>
        <p:spPr>
          <a:xfrm rot="-10051593">
            <a:off x="8754527" y="-932863"/>
            <a:ext cx="6128445" cy="2870388"/>
          </a:xfrm>
          <a:custGeom>
            <a:avLst/>
            <a:gdLst/>
            <a:ahLst/>
            <a:cxnLst/>
            <a:rect l="l" t="t" r="r" b="b"/>
            <a:pathLst>
              <a:path w="38715" h="18133" extrusionOk="0">
                <a:moveTo>
                  <a:pt x="1" y="1"/>
                </a:moveTo>
                <a:lnTo>
                  <a:pt x="1" y="18133"/>
                </a:lnTo>
                <a:lnTo>
                  <a:pt x="38714" y="18133"/>
                </a:lnTo>
                <a:lnTo>
                  <a:pt x="38714" y="9164"/>
                </a:lnTo>
                <a:cubicBezTo>
                  <a:pt x="35171" y="4942"/>
                  <a:pt x="29801" y="2229"/>
                  <a:pt x="24292" y="2229"/>
                </a:cubicBezTo>
                <a:cubicBezTo>
                  <a:pt x="20015" y="2229"/>
                  <a:pt x="15863" y="3766"/>
                  <a:pt x="11586" y="3849"/>
                </a:cubicBezTo>
                <a:cubicBezTo>
                  <a:pt x="11456" y="3852"/>
                  <a:pt x="11327" y="3853"/>
                  <a:pt x="11198" y="3853"/>
                </a:cubicBezTo>
                <a:cubicBezTo>
                  <a:pt x="7178" y="3853"/>
                  <a:pt x="3219" y="240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5751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2802067" y="2279200"/>
            <a:ext cx="6588000" cy="8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fr-FR"/>
              <a:t>Modifiez le style du titre</a:t>
            </a:r>
            <a:endParaRPr/>
          </a:p>
        </p:txBody>
      </p:sp>
      <p:sp>
        <p:nvSpPr>
          <p:cNvPr id="126" name="Google Shape;126;p9"/>
          <p:cNvSpPr txBox="1">
            <a:spLocks noGrp="1"/>
          </p:cNvSpPr>
          <p:nvPr>
            <p:ph type="subTitle" idx="1"/>
          </p:nvPr>
        </p:nvSpPr>
        <p:spPr>
          <a:xfrm>
            <a:off x="2802067" y="3115167"/>
            <a:ext cx="6588000" cy="14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Modifiez le style des sous-titres du masque</a:t>
            </a:r>
            <a:endParaRPr/>
          </a:p>
        </p:txBody>
      </p:sp>
      <p:sp>
        <p:nvSpPr>
          <p:cNvPr id="127" name="Google Shape;127;p9"/>
          <p:cNvSpPr/>
          <p:nvPr/>
        </p:nvSpPr>
        <p:spPr>
          <a:xfrm rot="10800000">
            <a:off x="4633903" y="-3006168"/>
            <a:ext cx="7558093" cy="5380768"/>
          </a:xfrm>
          <a:custGeom>
            <a:avLst/>
            <a:gdLst/>
            <a:ahLst/>
            <a:cxnLst/>
            <a:rect l="l" t="t" r="r" b="b"/>
            <a:pathLst>
              <a:path w="38729" h="27572" extrusionOk="0">
                <a:moveTo>
                  <a:pt x="1" y="0"/>
                </a:moveTo>
                <a:lnTo>
                  <a:pt x="1" y="27572"/>
                </a:lnTo>
                <a:lnTo>
                  <a:pt x="38728" y="27572"/>
                </a:lnTo>
                <a:lnTo>
                  <a:pt x="38728" y="11917"/>
                </a:lnTo>
                <a:cubicBezTo>
                  <a:pt x="35988" y="10519"/>
                  <a:pt x="32763" y="9813"/>
                  <a:pt x="29690" y="9606"/>
                </a:cubicBezTo>
                <a:cubicBezTo>
                  <a:pt x="28304" y="9510"/>
                  <a:pt x="26910" y="9487"/>
                  <a:pt x="25514" y="9487"/>
                </a:cubicBezTo>
                <a:cubicBezTo>
                  <a:pt x="24169" y="9487"/>
                  <a:pt x="22822" y="9509"/>
                  <a:pt x="21479" y="9509"/>
                </a:cubicBezTo>
                <a:cubicBezTo>
                  <a:pt x="18356" y="9509"/>
                  <a:pt x="15253" y="9391"/>
                  <a:pt x="12236" y="8609"/>
                </a:cubicBezTo>
                <a:cubicBezTo>
                  <a:pt x="7309" y="7336"/>
                  <a:pt x="2963" y="4152"/>
                  <a:pt x="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8" name="Google Shape;128;p9"/>
          <p:cNvGrpSpPr/>
          <p:nvPr/>
        </p:nvGrpSpPr>
        <p:grpSpPr>
          <a:xfrm>
            <a:off x="10439100" y="227301"/>
            <a:ext cx="680067" cy="1225900"/>
            <a:chOff x="257500" y="825775"/>
            <a:chExt cx="510050" cy="919425"/>
          </a:xfrm>
        </p:grpSpPr>
        <p:sp>
          <p:nvSpPr>
            <p:cNvPr id="129" name="Google Shape;129;p9"/>
            <p:cNvSpPr/>
            <p:nvPr/>
          </p:nvSpPr>
          <p:spPr>
            <a:xfrm>
              <a:off x="697975" y="8257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9"/>
            <p:cNvSpPr/>
            <p:nvPr/>
          </p:nvSpPr>
          <p:spPr>
            <a:xfrm>
              <a:off x="697975" y="995675"/>
              <a:ext cx="69575" cy="69575"/>
            </a:xfrm>
            <a:custGeom>
              <a:avLst/>
              <a:gdLst/>
              <a:ahLst/>
              <a:cxnLst/>
              <a:rect l="l" t="t" r="r" b="b"/>
              <a:pathLst>
                <a:path w="2783" h="2783" extrusionOk="0">
                  <a:moveTo>
                    <a:pt x="1385" y="1"/>
                  </a:moveTo>
                  <a:cubicBezTo>
                    <a:pt x="624" y="1"/>
                    <a:pt x="1" y="624"/>
                    <a:pt x="1" y="1385"/>
                  </a:cubicBezTo>
                  <a:cubicBezTo>
                    <a:pt x="1" y="2160"/>
                    <a:pt x="624" y="2783"/>
                    <a:pt x="1385" y="2783"/>
                  </a:cubicBezTo>
                  <a:cubicBezTo>
                    <a:pt x="2160" y="2783"/>
                    <a:pt x="2783" y="2160"/>
                    <a:pt x="2783" y="1385"/>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697975" y="1165575"/>
              <a:ext cx="69575" cy="69575"/>
            </a:xfrm>
            <a:custGeom>
              <a:avLst/>
              <a:gdLst/>
              <a:ahLst/>
              <a:cxnLst/>
              <a:rect l="l" t="t" r="r" b="b"/>
              <a:pathLst>
                <a:path w="2783" h="2783" extrusionOk="0">
                  <a:moveTo>
                    <a:pt x="1385" y="1"/>
                  </a:moveTo>
                  <a:cubicBezTo>
                    <a:pt x="624" y="1"/>
                    <a:pt x="1" y="624"/>
                    <a:pt x="1" y="1399"/>
                  </a:cubicBezTo>
                  <a:cubicBezTo>
                    <a:pt x="1" y="2160"/>
                    <a:pt x="624" y="2783"/>
                    <a:pt x="1385" y="2783"/>
                  </a:cubicBezTo>
                  <a:cubicBezTo>
                    <a:pt x="2160" y="2783"/>
                    <a:pt x="2783" y="2160"/>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697975" y="1335475"/>
              <a:ext cx="69575" cy="69925"/>
            </a:xfrm>
            <a:custGeom>
              <a:avLst/>
              <a:gdLst/>
              <a:ahLst/>
              <a:cxnLst/>
              <a:rect l="l" t="t" r="r" b="b"/>
              <a:pathLst>
                <a:path w="2783" h="2797" extrusionOk="0">
                  <a:moveTo>
                    <a:pt x="1385" y="1"/>
                  </a:moveTo>
                  <a:cubicBezTo>
                    <a:pt x="624" y="1"/>
                    <a:pt x="1" y="624"/>
                    <a:pt x="1" y="1399"/>
                  </a:cubicBezTo>
                  <a:cubicBezTo>
                    <a:pt x="1" y="2160"/>
                    <a:pt x="624" y="2797"/>
                    <a:pt x="1385" y="2797"/>
                  </a:cubicBezTo>
                  <a:cubicBezTo>
                    <a:pt x="2160" y="2797"/>
                    <a:pt x="2783" y="2160"/>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9"/>
            <p:cNvSpPr/>
            <p:nvPr/>
          </p:nvSpPr>
          <p:spPr>
            <a:xfrm>
              <a:off x="697975" y="15053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697975" y="1675275"/>
              <a:ext cx="69575" cy="69925"/>
            </a:xfrm>
            <a:custGeom>
              <a:avLst/>
              <a:gdLst/>
              <a:ahLst/>
              <a:cxnLst/>
              <a:rect l="l" t="t" r="r" b="b"/>
              <a:pathLst>
                <a:path w="2783" h="2797" extrusionOk="0">
                  <a:moveTo>
                    <a:pt x="1385" y="1"/>
                  </a:moveTo>
                  <a:cubicBezTo>
                    <a:pt x="624" y="1"/>
                    <a:pt x="1" y="624"/>
                    <a:pt x="1" y="1399"/>
                  </a:cubicBezTo>
                  <a:cubicBezTo>
                    <a:pt x="1" y="2174"/>
                    <a:pt x="624" y="2797"/>
                    <a:pt x="1385" y="2797"/>
                  </a:cubicBezTo>
                  <a:cubicBezTo>
                    <a:pt x="2160" y="2797"/>
                    <a:pt x="2783" y="2174"/>
                    <a:pt x="2783" y="1399"/>
                  </a:cubicBezTo>
                  <a:cubicBezTo>
                    <a:pt x="2783" y="624"/>
                    <a:pt x="2160" y="1"/>
                    <a:pt x="1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477575" y="8257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477575" y="995675"/>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477575" y="1165575"/>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477575" y="1335475"/>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477575" y="15053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477575" y="1675275"/>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257500" y="8257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57500" y="995675"/>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57500" y="1165575"/>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257500" y="1335475"/>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57500" y="15053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57500" y="1675275"/>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 name="Google Shape;147;p9"/>
          <p:cNvSpPr/>
          <p:nvPr/>
        </p:nvSpPr>
        <p:spPr>
          <a:xfrm>
            <a:off x="7" y="4623171"/>
            <a:ext cx="3999647" cy="3042996"/>
          </a:xfrm>
          <a:custGeom>
            <a:avLst/>
            <a:gdLst/>
            <a:ahLst/>
            <a:cxnLst/>
            <a:rect l="l" t="t" r="r" b="b"/>
            <a:pathLst>
              <a:path w="38715" h="29455" extrusionOk="0">
                <a:moveTo>
                  <a:pt x="0" y="1"/>
                </a:moveTo>
                <a:lnTo>
                  <a:pt x="0" y="29455"/>
                </a:lnTo>
                <a:lnTo>
                  <a:pt x="38714" y="29455"/>
                </a:lnTo>
                <a:lnTo>
                  <a:pt x="38714" y="21911"/>
                </a:lnTo>
                <a:cubicBezTo>
                  <a:pt x="37275" y="20375"/>
                  <a:pt x="35392" y="19323"/>
                  <a:pt x="33288" y="19115"/>
                </a:cubicBezTo>
                <a:cubicBezTo>
                  <a:pt x="32962" y="19085"/>
                  <a:pt x="32631" y="19074"/>
                  <a:pt x="32298" y="19074"/>
                </a:cubicBezTo>
                <a:cubicBezTo>
                  <a:pt x="31288" y="19074"/>
                  <a:pt x="30258" y="19177"/>
                  <a:pt x="29257" y="19177"/>
                </a:cubicBezTo>
                <a:cubicBezTo>
                  <a:pt x="28141" y="19177"/>
                  <a:pt x="27063" y="19049"/>
                  <a:pt x="26091" y="18506"/>
                </a:cubicBezTo>
                <a:cubicBezTo>
                  <a:pt x="23461" y="17025"/>
                  <a:pt x="23115" y="13399"/>
                  <a:pt x="21357" y="10935"/>
                </a:cubicBezTo>
                <a:cubicBezTo>
                  <a:pt x="19087" y="7779"/>
                  <a:pt x="14852" y="6949"/>
                  <a:pt x="11143" y="5772"/>
                </a:cubicBezTo>
                <a:cubicBezTo>
                  <a:pt x="7129" y="4499"/>
                  <a:pt x="3350" y="2534"/>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8" name="Google Shape;148;p9"/>
          <p:cNvGrpSpPr/>
          <p:nvPr/>
        </p:nvGrpSpPr>
        <p:grpSpPr>
          <a:xfrm flipH="1">
            <a:off x="559773" y="4623167"/>
            <a:ext cx="386633" cy="1225900"/>
            <a:chOff x="205050" y="142150"/>
            <a:chExt cx="289975" cy="919425"/>
          </a:xfrm>
        </p:grpSpPr>
        <p:sp>
          <p:nvSpPr>
            <p:cNvPr id="149" name="Google Shape;149;p9"/>
            <p:cNvSpPr/>
            <p:nvPr/>
          </p:nvSpPr>
          <p:spPr>
            <a:xfrm>
              <a:off x="425125" y="1421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425125" y="312050"/>
              <a:ext cx="69900" cy="69575"/>
            </a:xfrm>
            <a:custGeom>
              <a:avLst/>
              <a:gdLst/>
              <a:ahLst/>
              <a:cxnLst/>
              <a:rect l="l" t="t" r="r" b="b"/>
              <a:pathLst>
                <a:path w="2796" h="2783" extrusionOk="0">
                  <a:moveTo>
                    <a:pt x="1398" y="1"/>
                  </a:moveTo>
                  <a:cubicBezTo>
                    <a:pt x="623" y="1"/>
                    <a:pt x="0" y="624"/>
                    <a:pt x="0" y="1385"/>
                  </a:cubicBezTo>
                  <a:cubicBezTo>
                    <a:pt x="0" y="2160"/>
                    <a:pt x="623" y="2783"/>
                    <a:pt x="1398" y="2783"/>
                  </a:cubicBezTo>
                  <a:cubicBezTo>
                    <a:pt x="2173" y="2783"/>
                    <a:pt x="2796" y="2160"/>
                    <a:pt x="2796" y="1385"/>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425125" y="481950"/>
              <a:ext cx="69900" cy="69575"/>
            </a:xfrm>
            <a:custGeom>
              <a:avLst/>
              <a:gdLst/>
              <a:ahLst/>
              <a:cxnLst/>
              <a:rect l="l" t="t" r="r" b="b"/>
              <a:pathLst>
                <a:path w="2796" h="2783" extrusionOk="0">
                  <a:moveTo>
                    <a:pt x="1398" y="1"/>
                  </a:moveTo>
                  <a:cubicBezTo>
                    <a:pt x="623" y="1"/>
                    <a:pt x="0" y="624"/>
                    <a:pt x="0" y="1399"/>
                  </a:cubicBezTo>
                  <a:cubicBezTo>
                    <a:pt x="0" y="2160"/>
                    <a:pt x="623" y="2783"/>
                    <a:pt x="1398" y="2783"/>
                  </a:cubicBezTo>
                  <a:cubicBezTo>
                    <a:pt x="2173" y="2783"/>
                    <a:pt x="2796" y="2160"/>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425125" y="651850"/>
              <a:ext cx="69900" cy="69925"/>
            </a:xfrm>
            <a:custGeom>
              <a:avLst/>
              <a:gdLst/>
              <a:ahLst/>
              <a:cxnLst/>
              <a:rect l="l" t="t" r="r" b="b"/>
              <a:pathLst>
                <a:path w="2796" h="2797" extrusionOk="0">
                  <a:moveTo>
                    <a:pt x="1398" y="1"/>
                  </a:moveTo>
                  <a:cubicBezTo>
                    <a:pt x="623" y="1"/>
                    <a:pt x="0" y="624"/>
                    <a:pt x="0" y="1399"/>
                  </a:cubicBezTo>
                  <a:cubicBezTo>
                    <a:pt x="0" y="2160"/>
                    <a:pt x="623" y="2797"/>
                    <a:pt x="1398" y="2797"/>
                  </a:cubicBezTo>
                  <a:cubicBezTo>
                    <a:pt x="2173" y="2797"/>
                    <a:pt x="2796" y="2160"/>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425125" y="821750"/>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425125" y="991650"/>
              <a:ext cx="69900" cy="69925"/>
            </a:xfrm>
            <a:custGeom>
              <a:avLst/>
              <a:gdLst/>
              <a:ahLst/>
              <a:cxnLst/>
              <a:rect l="l" t="t" r="r" b="b"/>
              <a:pathLst>
                <a:path w="2796" h="2797" extrusionOk="0">
                  <a:moveTo>
                    <a:pt x="1398" y="1"/>
                  </a:moveTo>
                  <a:cubicBezTo>
                    <a:pt x="623" y="1"/>
                    <a:pt x="0" y="624"/>
                    <a:pt x="0" y="1399"/>
                  </a:cubicBezTo>
                  <a:cubicBezTo>
                    <a:pt x="0" y="2174"/>
                    <a:pt x="623" y="2797"/>
                    <a:pt x="1398" y="2797"/>
                  </a:cubicBezTo>
                  <a:cubicBezTo>
                    <a:pt x="2173" y="2797"/>
                    <a:pt x="2796" y="2174"/>
                    <a:pt x="2796" y="1399"/>
                  </a:cubicBezTo>
                  <a:cubicBezTo>
                    <a:pt x="2796" y="624"/>
                    <a:pt x="2173"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05050" y="142150"/>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205050" y="312050"/>
              <a:ext cx="69925" cy="69575"/>
            </a:xfrm>
            <a:custGeom>
              <a:avLst/>
              <a:gdLst/>
              <a:ahLst/>
              <a:cxnLst/>
              <a:rect l="l" t="t" r="r" b="b"/>
              <a:pathLst>
                <a:path w="2797" h="2783" extrusionOk="0">
                  <a:moveTo>
                    <a:pt x="1398" y="1"/>
                  </a:moveTo>
                  <a:cubicBezTo>
                    <a:pt x="623" y="1"/>
                    <a:pt x="0" y="624"/>
                    <a:pt x="0" y="1385"/>
                  </a:cubicBezTo>
                  <a:cubicBezTo>
                    <a:pt x="0" y="2160"/>
                    <a:pt x="623" y="2783"/>
                    <a:pt x="1398" y="2783"/>
                  </a:cubicBezTo>
                  <a:cubicBezTo>
                    <a:pt x="2159" y="2783"/>
                    <a:pt x="2796" y="2160"/>
                    <a:pt x="2796" y="1385"/>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05050" y="481950"/>
              <a:ext cx="69925" cy="69575"/>
            </a:xfrm>
            <a:custGeom>
              <a:avLst/>
              <a:gdLst/>
              <a:ahLst/>
              <a:cxnLst/>
              <a:rect l="l" t="t" r="r" b="b"/>
              <a:pathLst>
                <a:path w="2797" h="2783" extrusionOk="0">
                  <a:moveTo>
                    <a:pt x="1398" y="1"/>
                  </a:moveTo>
                  <a:cubicBezTo>
                    <a:pt x="623" y="1"/>
                    <a:pt x="0" y="624"/>
                    <a:pt x="0" y="1399"/>
                  </a:cubicBezTo>
                  <a:cubicBezTo>
                    <a:pt x="0" y="2160"/>
                    <a:pt x="623" y="2783"/>
                    <a:pt x="1398" y="2783"/>
                  </a:cubicBezTo>
                  <a:cubicBezTo>
                    <a:pt x="2159" y="2783"/>
                    <a:pt x="2796" y="2160"/>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05050" y="651850"/>
              <a:ext cx="69925" cy="69925"/>
            </a:xfrm>
            <a:custGeom>
              <a:avLst/>
              <a:gdLst/>
              <a:ahLst/>
              <a:cxnLst/>
              <a:rect l="l" t="t" r="r" b="b"/>
              <a:pathLst>
                <a:path w="2797" h="2797" extrusionOk="0">
                  <a:moveTo>
                    <a:pt x="1398" y="1"/>
                  </a:moveTo>
                  <a:cubicBezTo>
                    <a:pt x="623" y="1"/>
                    <a:pt x="0" y="624"/>
                    <a:pt x="0" y="1399"/>
                  </a:cubicBezTo>
                  <a:cubicBezTo>
                    <a:pt x="0" y="2160"/>
                    <a:pt x="623" y="2797"/>
                    <a:pt x="1398" y="2797"/>
                  </a:cubicBezTo>
                  <a:cubicBezTo>
                    <a:pt x="2159" y="2797"/>
                    <a:pt x="2796" y="2160"/>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9"/>
            <p:cNvSpPr/>
            <p:nvPr/>
          </p:nvSpPr>
          <p:spPr>
            <a:xfrm>
              <a:off x="205050" y="821750"/>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9"/>
            <p:cNvSpPr/>
            <p:nvPr/>
          </p:nvSpPr>
          <p:spPr>
            <a:xfrm>
              <a:off x="205050" y="991650"/>
              <a:ext cx="69925" cy="69925"/>
            </a:xfrm>
            <a:custGeom>
              <a:avLst/>
              <a:gdLst/>
              <a:ahLst/>
              <a:cxnLst/>
              <a:rect l="l" t="t" r="r" b="b"/>
              <a:pathLst>
                <a:path w="2797" h="2797" extrusionOk="0">
                  <a:moveTo>
                    <a:pt x="1398" y="1"/>
                  </a:moveTo>
                  <a:cubicBezTo>
                    <a:pt x="623" y="1"/>
                    <a:pt x="0" y="624"/>
                    <a:pt x="0" y="1399"/>
                  </a:cubicBezTo>
                  <a:cubicBezTo>
                    <a:pt x="0" y="2174"/>
                    <a:pt x="623" y="2797"/>
                    <a:pt x="1398" y="2797"/>
                  </a:cubicBezTo>
                  <a:cubicBezTo>
                    <a:pt x="2159" y="2797"/>
                    <a:pt x="2796" y="2174"/>
                    <a:pt x="2796" y="1399"/>
                  </a:cubicBezTo>
                  <a:cubicBezTo>
                    <a:pt x="2796" y="624"/>
                    <a:pt x="2159" y="1"/>
                    <a:pt x="1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9731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1"/>
        <p:cNvGrpSpPr/>
        <p:nvPr/>
      </p:nvGrpSpPr>
      <p:grpSpPr>
        <a:xfrm>
          <a:off x="0" y="0"/>
          <a:ext cx="0" cy="0"/>
          <a:chOff x="0" y="0"/>
          <a:chExt cx="0" cy="0"/>
        </a:xfrm>
      </p:grpSpPr>
      <p:sp>
        <p:nvSpPr>
          <p:cNvPr id="162" name="Google Shape;162;p10"/>
          <p:cNvSpPr>
            <a:spLocks noGrp="1"/>
          </p:cNvSpPr>
          <p:nvPr>
            <p:ph type="pic" idx="2"/>
          </p:nvPr>
        </p:nvSpPr>
        <p:spPr>
          <a:xfrm>
            <a:off x="0" y="-1733"/>
            <a:ext cx="12202400" cy="6858000"/>
          </a:xfrm>
          <a:prstGeom prst="rect">
            <a:avLst/>
          </a:prstGeom>
          <a:noFill/>
          <a:ln>
            <a:noFill/>
          </a:ln>
        </p:spPr>
      </p:sp>
      <p:sp>
        <p:nvSpPr>
          <p:cNvPr id="163" name="Google Shape;163;p10"/>
          <p:cNvSpPr txBox="1">
            <a:spLocks noGrp="1"/>
          </p:cNvSpPr>
          <p:nvPr>
            <p:ph type="title"/>
          </p:nvPr>
        </p:nvSpPr>
        <p:spPr>
          <a:xfrm>
            <a:off x="960000" y="713333"/>
            <a:ext cx="10272000" cy="8220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fr-FR"/>
              <a:t>Modifiez le style du titre</a:t>
            </a:r>
            <a:endParaRPr/>
          </a:p>
        </p:txBody>
      </p:sp>
    </p:spTree>
    <p:extLst>
      <p:ext uri="{BB962C8B-B14F-4D97-AF65-F5344CB8AC3E}">
        <p14:creationId xmlns:p14="http://schemas.microsoft.com/office/powerpoint/2010/main" val="265130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4"/>
        <p:cNvGrpSpPr/>
        <p:nvPr/>
      </p:nvGrpSpPr>
      <p:grpSpPr>
        <a:xfrm>
          <a:off x="0" y="0"/>
          <a:ext cx="0" cy="0"/>
          <a:chOff x="0" y="0"/>
          <a:chExt cx="0" cy="0"/>
        </a:xfrm>
      </p:grpSpPr>
      <p:sp>
        <p:nvSpPr>
          <p:cNvPr id="165" name="Google Shape;165;p11"/>
          <p:cNvSpPr txBox="1">
            <a:spLocks noGrp="1"/>
          </p:cNvSpPr>
          <p:nvPr>
            <p:ph type="title" hasCustomPrompt="1"/>
          </p:nvPr>
        </p:nvSpPr>
        <p:spPr>
          <a:xfrm>
            <a:off x="2630267" y="2138133"/>
            <a:ext cx="6931600" cy="2014800"/>
          </a:xfrm>
          <a:prstGeom prst="rect">
            <a:avLst/>
          </a:prstGeom>
          <a:solidFill>
            <a:schemeClr val="accent2"/>
          </a:solidFill>
        </p:spPr>
        <p:txBody>
          <a:bodyPr spcFirstLastPara="1" wrap="square" lIns="91425" tIns="91425" rIns="91425" bIns="91425" anchor="ctr" anchorCtr="0">
            <a:noAutofit/>
          </a:bodyPr>
          <a:lstStyle>
            <a:lvl1pPr lvl="0" algn="ctr">
              <a:spcBef>
                <a:spcPts val="0"/>
              </a:spcBef>
              <a:spcAft>
                <a:spcPts val="0"/>
              </a:spcAft>
              <a:buSzPts val="9600"/>
              <a:buNone/>
              <a:defRPr sz="106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66" name="Google Shape;166;p11"/>
          <p:cNvSpPr txBox="1">
            <a:spLocks noGrp="1"/>
          </p:cNvSpPr>
          <p:nvPr>
            <p:ph type="subTitle" idx="1"/>
          </p:nvPr>
        </p:nvSpPr>
        <p:spPr>
          <a:xfrm>
            <a:off x="2630200" y="4305733"/>
            <a:ext cx="6931600" cy="5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400"/>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fr-FR"/>
              <a:t>Modifiez le style des sous-titres du masque</a:t>
            </a:r>
            <a:endParaRPr/>
          </a:p>
        </p:txBody>
      </p:sp>
      <p:sp>
        <p:nvSpPr>
          <p:cNvPr id="167" name="Google Shape;167;p11"/>
          <p:cNvSpPr/>
          <p:nvPr/>
        </p:nvSpPr>
        <p:spPr>
          <a:xfrm rot="10800000">
            <a:off x="-1465677" y="-1916510"/>
            <a:ext cx="5733544" cy="4516411"/>
          </a:xfrm>
          <a:custGeom>
            <a:avLst/>
            <a:gdLst/>
            <a:ahLst/>
            <a:cxnLst/>
            <a:rect l="l" t="t" r="r" b="b"/>
            <a:pathLst>
              <a:path w="38714" h="30495" extrusionOk="0">
                <a:moveTo>
                  <a:pt x="36498" y="1"/>
                </a:moveTo>
                <a:cubicBezTo>
                  <a:pt x="35706" y="1"/>
                  <a:pt x="34913" y="29"/>
                  <a:pt x="34119" y="86"/>
                </a:cubicBezTo>
                <a:cubicBezTo>
                  <a:pt x="29164" y="460"/>
                  <a:pt x="24125" y="2273"/>
                  <a:pt x="20845" y="6010"/>
                </a:cubicBezTo>
                <a:cubicBezTo>
                  <a:pt x="17911" y="9346"/>
                  <a:pt x="16457" y="14093"/>
                  <a:pt x="12623" y="16363"/>
                </a:cubicBezTo>
                <a:cubicBezTo>
                  <a:pt x="10690" y="17512"/>
                  <a:pt x="8519" y="17820"/>
                  <a:pt x="6256" y="17820"/>
                </a:cubicBezTo>
                <a:cubicBezTo>
                  <a:pt x="4211" y="17820"/>
                  <a:pt x="2090" y="17568"/>
                  <a:pt x="0" y="17456"/>
                </a:cubicBezTo>
                <a:lnTo>
                  <a:pt x="0" y="30495"/>
                </a:lnTo>
                <a:lnTo>
                  <a:pt x="38714" y="30495"/>
                </a:lnTo>
                <a:lnTo>
                  <a:pt x="38714" y="72"/>
                </a:lnTo>
                <a:cubicBezTo>
                  <a:pt x="37978" y="25"/>
                  <a:pt x="37239" y="1"/>
                  <a:pt x="3649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1"/>
          <p:cNvSpPr/>
          <p:nvPr/>
        </p:nvSpPr>
        <p:spPr>
          <a:xfrm flipH="1">
            <a:off x="6240016" y="5311337"/>
            <a:ext cx="7632920" cy="3575041"/>
          </a:xfrm>
          <a:custGeom>
            <a:avLst/>
            <a:gdLst/>
            <a:ahLst/>
            <a:cxnLst/>
            <a:rect l="l" t="t" r="r" b="b"/>
            <a:pathLst>
              <a:path w="38715" h="18133" extrusionOk="0">
                <a:moveTo>
                  <a:pt x="1" y="1"/>
                </a:moveTo>
                <a:lnTo>
                  <a:pt x="1" y="18133"/>
                </a:lnTo>
                <a:lnTo>
                  <a:pt x="38714" y="18133"/>
                </a:lnTo>
                <a:lnTo>
                  <a:pt x="38714" y="9164"/>
                </a:lnTo>
                <a:cubicBezTo>
                  <a:pt x="35171" y="4942"/>
                  <a:pt x="29801" y="2229"/>
                  <a:pt x="24292" y="2229"/>
                </a:cubicBezTo>
                <a:cubicBezTo>
                  <a:pt x="20015" y="2229"/>
                  <a:pt x="15863" y="3766"/>
                  <a:pt x="11586" y="3849"/>
                </a:cubicBezTo>
                <a:cubicBezTo>
                  <a:pt x="11456" y="3852"/>
                  <a:pt x="11327" y="3853"/>
                  <a:pt x="11198" y="3853"/>
                </a:cubicBezTo>
                <a:cubicBezTo>
                  <a:pt x="7178" y="3853"/>
                  <a:pt x="3219" y="240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1"/>
          <p:cNvSpPr/>
          <p:nvPr/>
        </p:nvSpPr>
        <p:spPr>
          <a:xfrm flipH="1">
            <a:off x="-133" y="5929933"/>
            <a:ext cx="2350000" cy="460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1"/>
          <p:cNvSpPr/>
          <p:nvPr/>
        </p:nvSpPr>
        <p:spPr>
          <a:xfrm rot="-5400000" flipH="1">
            <a:off x="10478500" y="698000"/>
            <a:ext cx="2434400" cy="1009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5871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713333"/>
            <a:ext cx="10285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1pPr>
            <a:lvl2pPr lvl="1"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2pPr>
            <a:lvl3pPr lvl="2"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3pPr>
            <a:lvl4pPr lvl="3"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4pPr>
            <a:lvl5pPr lvl="4"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5pPr>
            <a:lvl6pPr lvl="5"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6pPr>
            <a:lvl7pPr lvl="6"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7pPr>
            <a:lvl8pPr lvl="7"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8pPr>
            <a:lvl9pPr lvl="8"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953467" y="1536633"/>
            <a:ext cx="102852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ivvic"/>
              <a:buChar char="●"/>
              <a:defRPr>
                <a:solidFill>
                  <a:schemeClr val="dk1"/>
                </a:solidFill>
                <a:latin typeface="Livvic"/>
                <a:ea typeface="Livvic"/>
                <a:cs typeface="Livvic"/>
                <a:sym typeface="Livvic"/>
              </a:defRPr>
            </a:lvl1pPr>
            <a:lvl2pPr marL="914400" lvl="1" indent="-317500">
              <a:lnSpc>
                <a:spcPct val="100000"/>
              </a:lnSpc>
              <a:spcBef>
                <a:spcPts val="0"/>
              </a:spcBef>
              <a:spcAft>
                <a:spcPts val="0"/>
              </a:spcAft>
              <a:buClr>
                <a:schemeClr val="dk1"/>
              </a:buClr>
              <a:buSzPts val="1400"/>
              <a:buFont typeface="Livvic"/>
              <a:buChar char="○"/>
              <a:defRPr>
                <a:solidFill>
                  <a:schemeClr val="dk1"/>
                </a:solidFill>
                <a:latin typeface="Livvic"/>
                <a:ea typeface="Livvic"/>
                <a:cs typeface="Livvic"/>
                <a:sym typeface="Livvic"/>
              </a:defRPr>
            </a:lvl2pPr>
            <a:lvl3pPr marL="1371600" lvl="2" indent="-317500">
              <a:lnSpc>
                <a:spcPct val="100000"/>
              </a:lnSpc>
              <a:spcBef>
                <a:spcPts val="0"/>
              </a:spcBef>
              <a:spcAft>
                <a:spcPts val="0"/>
              </a:spcAft>
              <a:buClr>
                <a:schemeClr val="dk1"/>
              </a:buClr>
              <a:buSzPts val="1400"/>
              <a:buFont typeface="Livvic"/>
              <a:buChar char="■"/>
              <a:defRPr>
                <a:solidFill>
                  <a:schemeClr val="dk1"/>
                </a:solidFill>
                <a:latin typeface="Livvic"/>
                <a:ea typeface="Livvic"/>
                <a:cs typeface="Livvic"/>
                <a:sym typeface="Livvic"/>
              </a:defRPr>
            </a:lvl3pPr>
            <a:lvl4pPr marL="1828800" lvl="3" indent="-317500">
              <a:lnSpc>
                <a:spcPct val="100000"/>
              </a:lnSpc>
              <a:spcBef>
                <a:spcPts val="0"/>
              </a:spcBef>
              <a:spcAft>
                <a:spcPts val="0"/>
              </a:spcAft>
              <a:buClr>
                <a:schemeClr val="dk1"/>
              </a:buClr>
              <a:buSzPts val="1400"/>
              <a:buFont typeface="Livvic"/>
              <a:buChar char="●"/>
              <a:defRPr>
                <a:solidFill>
                  <a:schemeClr val="dk1"/>
                </a:solidFill>
                <a:latin typeface="Livvic"/>
                <a:ea typeface="Livvic"/>
                <a:cs typeface="Livvic"/>
                <a:sym typeface="Livvic"/>
              </a:defRPr>
            </a:lvl4pPr>
            <a:lvl5pPr marL="2286000" lvl="4" indent="-317500">
              <a:lnSpc>
                <a:spcPct val="100000"/>
              </a:lnSpc>
              <a:spcBef>
                <a:spcPts val="0"/>
              </a:spcBef>
              <a:spcAft>
                <a:spcPts val="0"/>
              </a:spcAft>
              <a:buClr>
                <a:schemeClr val="dk1"/>
              </a:buClr>
              <a:buSzPts val="1400"/>
              <a:buFont typeface="Livvic"/>
              <a:buChar char="○"/>
              <a:defRPr>
                <a:solidFill>
                  <a:schemeClr val="dk1"/>
                </a:solidFill>
                <a:latin typeface="Livvic"/>
                <a:ea typeface="Livvic"/>
                <a:cs typeface="Livvic"/>
                <a:sym typeface="Livvic"/>
              </a:defRPr>
            </a:lvl5pPr>
            <a:lvl6pPr marL="2743200" lvl="5" indent="-317500">
              <a:lnSpc>
                <a:spcPct val="100000"/>
              </a:lnSpc>
              <a:spcBef>
                <a:spcPts val="0"/>
              </a:spcBef>
              <a:spcAft>
                <a:spcPts val="0"/>
              </a:spcAft>
              <a:buClr>
                <a:schemeClr val="dk1"/>
              </a:buClr>
              <a:buSzPts val="1400"/>
              <a:buFont typeface="Livvic"/>
              <a:buChar char="■"/>
              <a:defRPr>
                <a:solidFill>
                  <a:schemeClr val="dk1"/>
                </a:solidFill>
                <a:latin typeface="Livvic"/>
                <a:ea typeface="Livvic"/>
                <a:cs typeface="Livvic"/>
                <a:sym typeface="Livvic"/>
              </a:defRPr>
            </a:lvl6pPr>
            <a:lvl7pPr marL="3200400" lvl="6" indent="-317500">
              <a:lnSpc>
                <a:spcPct val="100000"/>
              </a:lnSpc>
              <a:spcBef>
                <a:spcPts val="0"/>
              </a:spcBef>
              <a:spcAft>
                <a:spcPts val="0"/>
              </a:spcAft>
              <a:buClr>
                <a:schemeClr val="dk1"/>
              </a:buClr>
              <a:buSzPts val="1400"/>
              <a:buFont typeface="Livvic"/>
              <a:buChar char="●"/>
              <a:defRPr>
                <a:solidFill>
                  <a:schemeClr val="dk1"/>
                </a:solidFill>
                <a:latin typeface="Livvic"/>
                <a:ea typeface="Livvic"/>
                <a:cs typeface="Livvic"/>
                <a:sym typeface="Livvic"/>
              </a:defRPr>
            </a:lvl7pPr>
            <a:lvl8pPr marL="3657600" lvl="7" indent="-317500">
              <a:lnSpc>
                <a:spcPct val="100000"/>
              </a:lnSpc>
              <a:spcBef>
                <a:spcPts val="0"/>
              </a:spcBef>
              <a:spcAft>
                <a:spcPts val="0"/>
              </a:spcAft>
              <a:buClr>
                <a:schemeClr val="dk1"/>
              </a:buClr>
              <a:buSzPts val="1400"/>
              <a:buFont typeface="Livvic"/>
              <a:buChar char="○"/>
              <a:defRPr>
                <a:solidFill>
                  <a:schemeClr val="dk1"/>
                </a:solidFill>
                <a:latin typeface="Livvic"/>
                <a:ea typeface="Livvic"/>
                <a:cs typeface="Livvic"/>
                <a:sym typeface="Livvic"/>
              </a:defRPr>
            </a:lvl8pPr>
            <a:lvl9pPr marL="4114800" lvl="8" indent="-317500">
              <a:lnSpc>
                <a:spcPct val="100000"/>
              </a:lnSpc>
              <a:spcBef>
                <a:spcPts val="0"/>
              </a:spcBef>
              <a:spcAft>
                <a:spcPts val="0"/>
              </a:spcAft>
              <a:buClr>
                <a:schemeClr val="dk1"/>
              </a:buClr>
              <a:buSzPts val="1400"/>
              <a:buFont typeface="Livvic"/>
              <a:buChar char="■"/>
              <a:defRPr>
                <a:solidFill>
                  <a:schemeClr val="dk1"/>
                </a:solidFill>
                <a:latin typeface="Livvic"/>
                <a:ea typeface="Livvic"/>
                <a:cs typeface="Livvic"/>
                <a:sym typeface="Livvic"/>
              </a:defRPr>
            </a:lvl9pPr>
          </a:lstStyle>
          <a:p>
            <a:endParaRPr/>
          </a:p>
        </p:txBody>
      </p:sp>
    </p:spTree>
    <p:extLst>
      <p:ext uri="{BB962C8B-B14F-4D97-AF65-F5344CB8AC3E}">
        <p14:creationId xmlns:p14="http://schemas.microsoft.com/office/powerpoint/2010/main" val="4009270085"/>
      </p:ext>
    </p:extLst>
  </p:cSld>
  <p:clrMap bg1="lt1" tx1="dk1" bg2="dk2" tx2="lt2" accent1="accent1" accent2="accent2" accent3="accent3" accent4="accent4" accent5="accent5" accent6="accent6" hlink="hlink" folHlink="folHlink"/>
  <p:sldLayoutIdLst>
    <p:sldLayoutId id="2147483697"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81"/>
        <p:cNvGrpSpPr/>
        <p:nvPr/>
      </p:nvGrpSpPr>
      <p:grpSpPr>
        <a:xfrm>
          <a:off x="0" y="0"/>
          <a:ext cx="0" cy="0"/>
          <a:chOff x="0" y="0"/>
          <a:chExt cx="0" cy="0"/>
        </a:xfrm>
      </p:grpSpPr>
      <p:sp>
        <p:nvSpPr>
          <p:cNvPr id="482" name="Google Shape;482;p27"/>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83" name="Google Shape;483;p27"/>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548380528"/>
      </p:ext>
    </p:extLst>
  </p:cSld>
  <p:clrMap bg1="lt1" tx1="dk1" bg2="dk2" tx2="lt2" accent1="accent1" accent2="accent2" accent3="accent3" accent4="accent4" accent5="accent5" accent6="accent6" hlink="hlink" folHlink="folHlink"/>
  <p:sldLayoutIdLst>
    <p:sldLayoutId id="2147483724" r:id="rId1"/>
    <p:sldLayoutId id="2147483725"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soframas.asso.fr/images/soframas/presentations/21emeEMAM2019/Grillot.pdf" TargetMode="External"/><Relationship Id="rId2" Type="http://schemas.openxmlformats.org/officeDocument/2006/relationships/hyperlink" Target="https://www.federationdesdiabetiques.org/diabete/glycemie/hyperglycemie"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D1E9A55-4200-8D6F-9A97-1CC97AEE2E0B}"/>
              </a:ext>
            </a:extLst>
          </p:cNvPr>
          <p:cNvSpPr>
            <a:spLocks noGrp="1"/>
          </p:cNvSpPr>
          <p:nvPr>
            <p:ph type="subTitle" idx="1"/>
          </p:nvPr>
        </p:nvSpPr>
        <p:spPr>
          <a:xfrm>
            <a:off x="2188733" y="4633784"/>
            <a:ext cx="7814400" cy="693128"/>
          </a:xfrm>
        </p:spPr>
        <p:txBody>
          <a:bodyPr>
            <a:normAutofit fontScale="55000" lnSpcReduction="20000"/>
          </a:bodyPr>
          <a:lstStyle/>
          <a:p>
            <a:r>
              <a:rPr lang="fr-FR" dirty="0"/>
              <a:t>Connaitre la maladie</a:t>
            </a:r>
          </a:p>
          <a:p>
            <a:r>
              <a:rPr lang="fr-FR" dirty="0"/>
              <a:t> Comment l’éviter </a:t>
            </a:r>
          </a:p>
          <a:p>
            <a:r>
              <a:rPr lang="fr-FR" dirty="0"/>
              <a:t>Comment vivre avec </a:t>
            </a:r>
          </a:p>
        </p:txBody>
      </p:sp>
      <p:sp>
        <p:nvSpPr>
          <p:cNvPr id="2" name="Titre 1">
            <a:extLst>
              <a:ext uri="{FF2B5EF4-FFF2-40B4-BE49-F238E27FC236}">
                <a16:creationId xmlns:a16="http://schemas.microsoft.com/office/drawing/2014/main" id="{93E03695-BFE9-1C50-2E13-E634B4BF9AA9}"/>
              </a:ext>
            </a:extLst>
          </p:cNvPr>
          <p:cNvSpPr>
            <a:spLocks noGrp="1"/>
          </p:cNvSpPr>
          <p:nvPr>
            <p:ph type="ctrTitle"/>
          </p:nvPr>
        </p:nvSpPr>
        <p:spPr/>
        <p:txBody>
          <a:bodyPr/>
          <a:lstStyle/>
          <a:p>
            <a:r>
              <a:rPr lang="fr-FR" sz="7200" dirty="0">
                <a:solidFill>
                  <a:schemeClr val="dk1"/>
                </a:solidFill>
              </a:rPr>
              <a:t>Le</a:t>
            </a:r>
            <a:r>
              <a:rPr lang="fr-FR" sz="7200" dirty="0">
                <a:latin typeface="Harrington" pitchFamily="82" charset="77"/>
              </a:rPr>
              <a:t> </a:t>
            </a:r>
            <a:r>
              <a:rPr lang="fr-FR" sz="7200" dirty="0">
                <a:solidFill>
                  <a:schemeClr val="dk1"/>
                </a:solidFill>
              </a:rPr>
              <a:t>diabète</a:t>
            </a:r>
          </a:p>
        </p:txBody>
      </p:sp>
      <p:sp>
        <p:nvSpPr>
          <p:cNvPr id="4" name="ZoneTexte 3">
            <a:extLst>
              <a:ext uri="{FF2B5EF4-FFF2-40B4-BE49-F238E27FC236}">
                <a16:creationId xmlns:a16="http://schemas.microsoft.com/office/drawing/2014/main" id="{BCF764E2-03B5-76D5-351B-DEED64D864CC}"/>
              </a:ext>
            </a:extLst>
          </p:cNvPr>
          <p:cNvSpPr txBox="1"/>
          <p:nvPr/>
        </p:nvSpPr>
        <p:spPr>
          <a:xfrm>
            <a:off x="265814" y="6294474"/>
            <a:ext cx="2824812" cy="338554"/>
          </a:xfrm>
          <a:prstGeom prst="rect">
            <a:avLst/>
          </a:prstGeom>
          <a:noFill/>
        </p:spPr>
        <p:txBody>
          <a:bodyPr wrap="none" rtlCol="0">
            <a:spAutoFit/>
          </a:bodyPr>
          <a:lstStyle/>
          <a:p>
            <a:r>
              <a:rPr lang="fr-FR" sz="1600" b="1" dirty="0">
                <a:solidFill>
                  <a:schemeClr val="tx2"/>
                </a:solidFill>
              </a:rPr>
              <a:t>Dr Carole LARGER-AUBRY</a:t>
            </a:r>
          </a:p>
        </p:txBody>
      </p:sp>
    </p:spTree>
    <p:extLst>
      <p:ext uri="{BB962C8B-B14F-4D97-AF65-F5344CB8AC3E}">
        <p14:creationId xmlns:p14="http://schemas.microsoft.com/office/powerpoint/2010/main" val="159618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DA89090-D4F9-A85C-5A2E-8FE16888571E}"/>
              </a:ext>
            </a:extLst>
          </p:cNvPr>
          <p:cNvSpPr>
            <a:spLocks noGrp="1"/>
          </p:cNvSpPr>
          <p:nvPr>
            <p:ph type="body" idx="1"/>
          </p:nvPr>
        </p:nvSpPr>
        <p:spPr/>
        <p:txBody>
          <a:bodyPr/>
          <a:lstStyle/>
          <a:p>
            <a:pPr marL="0" indent="0" algn="just" fontAlgn="base">
              <a:buNone/>
            </a:pPr>
            <a:r>
              <a:rPr lang="fr-FR" b="0" i="0" u="none" strike="noStrike" dirty="0">
                <a:solidFill>
                  <a:srgbClr val="202020"/>
                </a:solidFill>
                <a:effectLst/>
                <a:latin typeface="Ubuntu" panose="020B0504030602030204" pitchFamily="34" charset="0"/>
              </a:rPr>
              <a:t>Dans le diabète de type 2, aussi appelé non insulinodépendant (DNID), le processus est différent de celui du diabète de type 1. Deux anomalies sont responsables de l’hyperglycémie :</a:t>
            </a:r>
          </a:p>
          <a:p>
            <a:pPr marL="0" indent="0" algn="just" fontAlgn="base">
              <a:buNone/>
            </a:pPr>
            <a:endParaRPr lang="fr-FR" b="0" i="0" u="none" strike="noStrike" dirty="0">
              <a:solidFill>
                <a:srgbClr val="202020"/>
              </a:solidFill>
              <a:effectLst/>
              <a:latin typeface="Ubuntu" panose="020B0504030602030204" pitchFamily="34" charset="0"/>
            </a:endParaRPr>
          </a:p>
          <a:p>
            <a:pPr algn="just" fontAlgn="base">
              <a:buFont typeface="Arial" panose="020B0604020202020204" pitchFamily="34" charset="0"/>
              <a:buChar char="•"/>
            </a:pPr>
            <a:r>
              <a:rPr lang="fr-FR" b="0" i="0" u="none" strike="noStrike" dirty="0">
                <a:solidFill>
                  <a:srgbClr val="202020"/>
                </a:solidFill>
                <a:effectLst/>
                <a:latin typeface="Ubuntu" panose="020B0504030602030204" pitchFamily="34" charset="0"/>
              </a:rPr>
              <a:t> le pancréas fabrique toujours de l’insuline mais pas assez, par rapport à la glycémie :</a:t>
            </a:r>
            <a:r>
              <a:rPr lang="fr-FR" b="0" i="0" u="none" strike="noStrike" dirty="0">
                <a:solidFill>
                  <a:srgbClr val="202020"/>
                </a:solidFill>
                <a:effectLst/>
                <a:latin typeface="Ubuntu-Bold"/>
              </a:rPr>
              <a:t> c’est l’insulinopénie</a:t>
            </a:r>
            <a:r>
              <a:rPr lang="fr-FR" b="0" i="0" u="none" strike="noStrike" dirty="0">
                <a:solidFill>
                  <a:srgbClr val="202020"/>
                </a:solidFill>
                <a:effectLst/>
                <a:latin typeface="Ubuntu" panose="020B0504030602030204" pitchFamily="34" charset="0"/>
              </a:rPr>
              <a:t> ;</a:t>
            </a:r>
          </a:p>
          <a:p>
            <a:pPr algn="just" fontAlgn="base">
              <a:buFont typeface="Arial" panose="020B0604020202020204" pitchFamily="34" charset="0"/>
              <a:buChar char="•"/>
            </a:pPr>
            <a:r>
              <a:rPr lang="fr-FR" b="0" i="0" u="none" strike="noStrike" dirty="0">
                <a:solidFill>
                  <a:srgbClr val="202020"/>
                </a:solidFill>
                <a:effectLst/>
                <a:latin typeface="Ubuntu" panose="020B0504030602030204" pitchFamily="34" charset="0"/>
              </a:rPr>
              <a:t>cette insuline agit mal au niveau des cellules, on parle alors d’</a:t>
            </a:r>
            <a:r>
              <a:rPr lang="fr-FR" b="0" i="0" u="none" strike="noStrike" dirty="0">
                <a:solidFill>
                  <a:srgbClr val="202020"/>
                </a:solidFill>
                <a:effectLst/>
                <a:latin typeface="Ubuntu-Bold"/>
              </a:rPr>
              <a:t>insulinorésistance</a:t>
            </a:r>
            <a:r>
              <a:rPr lang="fr-FR" b="0" i="0" u="none" strike="noStrike" dirty="0">
                <a:solidFill>
                  <a:srgbClr val="202020"/>
                </a:solidFill>
                <a:effectLst/>
                <a:latin typeface="Ubuntu" panose="020B0504030602030204" pitchFamily="34" charset="0"/>
              </a:rPr>
              <a:t>.</a:t>
            </a:r>
          </a:p>
          <a:p>
            <a:endParaRPr lang="fr-FR" dirty="0"/>
          </a:p>
        </p:txBody>
      </p:sp>
      <p:sp>
        <p:nvSpPr>
          <p:cNvPr id="3" name="Titre 2">
            <a:extLst>
              <a:ext uri="{FF2B5EF4-FFF2-40B4-BE49-F238E27FC236}">
                <a16:creationId xmlns:a16="http://schemas.microsoft.com/office/drawing/2014/main" id="{1816376A-D595-3E94-FA2B-9FBCA438B107}"/>
              </a:ext>
            </a:extLst>
          </p:cNvPr>
          <p:cNvSpPr>
            <a:spLocks noGrp="1"/>
          </p:cNvSpPr>
          <p:nvPr>
            <p:ph type="title"/>
          </p:nvPr>
        </p:nvSpPr>
        <p:spPr/>
        <p:txBody>
          <a:bodyPr/>
          <a:lstStyle/>
          <a:p>
            <a:r>
              <a:rPr lang="fr-FR" dirty="0"/>
              <a:t>Mécanisme du diabète de type 2</a:t>
            </a:r>
          </a:p>
        </p:txBody>
      </p:sp>
    </p:spTree>
    <p:extLst>
      <p:ext uri="{BB962C8B-B14F-4D97-AF65-F5344CB8AC3E}">
        <p14:creationId xmlns:p14="http://schemas.microsoft.com/office/powerpoint/2010/main" val="359385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D24FB91-1D0A-6AE1-3D38-6C14E2CB6C39}"/>
              </a:ext>
            </a:extLst>
          </p:cNvPr>
          <p:cNvSpPr>
            <a:spLocks noGrp="1"/>
          </p:cNvSpPr>
          <p:nvPr>
            <p:ph type="body" idx="1"/>
          </p:nvPr>
        </p:nvSpPr>
        <p:spPr/>
        <p:txBody>
          <a:bodyPr/>
          <a:lstStyle/>
          <a:p>
            <a:pPr algn="just" fontAlgn="base"/>
            <a:r>
              <a:rPr lang="fr-FR" b="0" i="0" u="none" strike="noStrike" dirty="0">
                <a:solidFill>
                  <a:srgbClr val="202020"/>
                </a:solidFill>
                <a:effectLst/>
                <a:latin typeface="Ubuntu" panose="020B0504030602030204" pitchFamily="34" charset="0"/>
              </a:rPr>
              <a:t>Il est traité dans un premier temps par des mesures hygiéno-diététiques, puis on a rapidement recours à des traitements antidiabétiques oraux et/ou injectables dont l’efficacité n’est optimale que s’ils sont associés à une alimentation équilibrée et à une activité physique régulière.</a:t>
            </a:r>
          </a:p>
          <a:p>
            <a:pPr marL="186262" indent="0" algn="just" fontAlgn="base">
              <a:buNone/>
            </a:pPr>
            <a:endParaRPr lang="fr-FR" b="0" i="0" u="none" strike="noStrike" dirty="0">
              <a:solidFill>
                <a:srgbClr val="202020"/>
              </a:solidFill>
              <a:effectLst/>
              <a:latin typeface="Ubuntu" panose="020B0504030602030204" pitchFamily="34" charset="0"/>
            </a:endParaRPr>
          </a:p>
          <a:p>
            <a:pPr algn="just" fontAlgn="base"/>
            <a:r>
              <a:rPr lang="fr-FR" b="0" i="0" u="none" strike="noStrike" dirty="0">
                <a:solidFill>
                  <a:srgbClr val="202020"/>
                </a:solidFill>
                <a:effectLst/>
                <a:latin typeface="Ubuntu" panose="020B0504030602030204" pitchFamily="34" charset="0"/>
              </a:rPr>
              <a:t>Le diabète de type 2 étant une maladie évolutive, après l’augmentation progressive des antidiabétiques, des injections d’insuline seront proposées en complément au patient lorsque la carence en insuline sera trop importante.</a:t>
            </a:r>
          </a:p>
          <a:p>
            <a:endParaRPr lang="fr-FR" dirty="0"/>
          </a:p>
        </p:txBody>
      </p:sp>
      <p:sp>
        <p:nvSpPr>
          <p:cNvPr id="3" name="Titre 2">
            <a:extLst>
              <a:ext uri="{FF2B5EF4-FFF2-40B4-BE49-F238E27FC236}">
                <a16:creationId xmlns:a16="http://schemas.microsoft.com/office/drawing/2014/main" id="{F2956EE0-16FE-A971-DE74-8E9F0A577702}"/>
              </a:ext>
            </a:extLst>
          </p:cNvPr>
          <p:cNvSpPr>
            <a:spLocks noGrp="1"/>
          </p:cNvSpPr>
          <p:nvPr>
            <p:ph type="title"/>
          </p:nvPr>
        </p:nvSpPr>
        <p:spPr/>
        <p:txBody>
          <a:bodyPr/>
          <a:lstStyle/>
          <a:p>
            <a:r>
              <a:rPr lang="fr-FR" dirty="0"/>
              <a:t>Le traitement du diabète de type 2 </a:t>
            </a:r>
          </a:p>
        </p:txBody>
      </p:sp>
    </p:spTree>
    <p:extLst>
      <p:ext uri="{BB962C8B-B14F-4D97-AF65-F5344CB8AC3E}">
        <p14:creationId xmlns:p14="http://schemas.microsoft.com/office/powerpoint/2010/main" val="292636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DE46931-563E-C593-CB5F-97424FBA33F3}"/>
              </a:ext>
            </a:extLst>
          </p:cNvPr>
          <p:cNvSpPr>
            <a:spLocks noGrp="1"/>
          </p:cNvSpPr>
          <p:nvPr>
            <p:ph type="body" idx="1"/>
          </p:nvPr>
        </p:nvSpPr>
        <p:spPr>
          <a:xfrm>
            <a:off x="960000" y="1738652"/>
            <a:ext cx="10272000" cy="3703200"/>
          </a:xfrm>
        </p:spPr>
        <p:txBody>
          <a:bodyPr/>
          <a:lstStyle/>
          <a:p>
            <a:r>
              <a:rPr lang="fr-FR" dirty="0"/>
              <a:t>Cette autosurveillance sert principalement à contrôler et prévenir les déséquilibres (hypo/hyperglycémies) et à adapter le traitement.</a:t>
            </a:r>
          </a:p>
          <a:p>
            <a:endParaRPr lang="fr-FR" dirty="0"/>
          </a:p>
          <a:p>
            <a:r>
              <a:rPr lang="fr-FR" dirty="0"/>
              <a:t> Elle permet aussi de mesurer l’effet d’un aliment, d'une pratique sportive ou d'une activité physique sur sa glycémie.</a:t>
            </a:r>
          </a:p>
          <a:p>
            <a:endParaRPr lang="fr-FR" dirty="0"/>
          </a:p>
        </p:txBody>
      </p:sp>
      <p:sp>
        <p:nvSpPr>
          <p:cNvPr id="3" name="Titre 2">
            <a:extLst>
              <a:ext uri="{FF2B5EF4-FFF2-40B4-BE49-F238E27FC236}">
                <a16:creationId xmlns:a16="http://schemas.microsoft.com/office/drawing/2014/main" id="{EE9B2FF8-66CE-963C-8E05-51EFFC1EDC18}"/>
              </a:ext>
            </a:extLst>
          </p:cNvPr>
          <p:cNvSpPr>
            <a:spLocks noGrp="1"/>
          </p:cNvSpPr>
          <p:nvPr>
            <p:ph type="title"/>
          </p:nvPr>
        </p:nvSpPr>
        <p:spPr/>
        <p:txBody>
          <a:bodyPr/>
          <a:lstStyle/>
          <a:p>
            <a:r>
              <a:rPr lang="fr-FR" dirty="0"/>
              <a:t>Pourquoi surveiller la glycémie ?</a:t>
            </a:r>
          </a:p>
        </p:txBody>
      </p:sp>
    </p:spTree>
    <p:extLst>
      <p:ext uri="{BB962C8B-B14F-4D97-AF65-F5344CB8AC3E}">
        <p14:creationId xmlns:p14="http://schemas.microsoft.com/office/powerpoint/2010/main" val="172391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B2A1506-FABF-866D-9488-2DB58F19EF7F}"/>
              </a:ext>
            </a:extLst>
          </p:cNvPr>
          <p:cNvSpPr>
            <a:spLocks noGrp="1"/>
          </p:cNvSpPr>
          <p:nvPr>
            <p:ph type="body" idx="1"/>
          </p:nvPr>
        </p:nvSpPr>
        <p:spPr>
          <a:xfrm>
            <a:off x="960000" y="1770549"/>
            <a:ext cx="10272000" cy="3120428"/>
          </a:xfrm>
        </p:spPr>
        <p:txBody>
          <a:bodyPr/>
          <a:lstStyle/>
          <a:p>
            <a:r>
              <a:rPr lang="fr-FR" dirty="0"/>
              <a:t>Elle se surveille de deux façons :</a:t>
            </a:r>
          </a:p>
          <a:p>
            <a:pPr lvl="1"/>
            <a:r>
              <a:rPr lang="fr-FR" sz="1600" dirty="0"/>
              <a:t>en laboratoire d’analyses médicales : pour mesurer la glycémie à jeun et  tous les 3 mois, l’ hémoglobine glyquée (HbA1c).</a:t>
            </a:r>
          </a:p>
          <a:p>
            <a:pPr lvl="1"/>
            <a:r>
              <a:rPr lang="fr-FR" sz="1600" dirty="0"/>
              <a:t>avec un lecteur de glycémie pour contrôler plusieurs fois par jour sa glycémie capillaire (sur une goutte de sang) à des moments précis. C’est ce qu’on appelle l’autosurveillance glycémique .</a:t>
            </a:r>
          </a:p>
          <a:p>
            <a:pPr marL="795847" lvl="1" indent="0">
              <a:buNone/>
            </a:pPr>
            <a:endParaRPr lang="fr-FR" sz="1600" dirty="0"/>
          </a:p>
          <a:p>
            <a:r>
              <a:rPr lang="fr-FR" dirty="0"/>
              <a:t>Cette surveillance est prescrite par le médecin en fonction du type de diabète et du type de traitement.</a:t>
            </a:r>
          </a:p>
          <a:p>
            <a:endParaRPr lang="fr-FR" dirty="0"/>
          </a:p>
          <a:p>
            <a:r>
              <a:rPr lang="fr-FR" dirty="0"/>
              <a:t>L’autosurveillance est indispensable dans le diabète de type 1, nécessaire dans le diabète de type 2 insulino-traité et variable pour les diabétiques de type 2 non insulino-traités. </a:t>
            </a:r>
          </a:p>
          <a:p>
            <a:endParaRPr lang="fr-FR" dirty="0"/>
          </a:p>
        </p:txBody>
      </p:sp>
      <p:sp>
        <p:nvSpPr>
          <p:cNvPr id="3" name="Titre 2">
            <a:extLst>
              <a:ext uri="{FF2B5EF4-FFF2-40B4-BE49-F238E27FC236}">
                <a16:creationId xmlns:a16="http://schemas.microsoft.com/office/drawing/2014/main" id="{84ACEB93-C616-ED50-674A-BACE1E6F0F17}"/>
              </a:ext>
            </a:extLst>
          </p:cNvPr>
          <p:cNvSpPr>
            <a:spLocks noGrp="1"/>
          </p:cNvSpPr>
          <p:nvPr>
            <p:ph type="title"/>
          </p:nvPr>
        </p:nvSpPr>
        <p:spPr/>
        <p:txBody>
          <a:bodyPr/>
          <a:lstStyle/>
          <a:p>
            <a:r>
              <a:rPr lang="fr-FR" dirty="0"/>
              <a:t>Comment surveiller la glycémie ?</a:t>
            </a:r>
            <a:br>
              <a:rPr lang="fr-FR" dirty="0"/>
            </a:br>
            <a:endParaRPr lang="fr-FR" dirty="0"/>
          </a:p>
        </p:txBody>
      </p:sp>
    </p:spTree>
    <p:extLst>
      <p:ext uri="{BB962C8B-B14F-4D97-AF65-F5344CB8AC3E}">
        <p14:creationId xmlns:p14="http://schemas.microsoft.com/office/powerpoint/2010/main" val="313979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quoi sert un lecteur de glycémie ? Explications">
            <a:extLst>
              <a:ext uri="{FF2B5EF4-FFF2-40B4-BE49-F238E27FC236}">
                <a16:creationId xmlns:a16="http://schemas.microsoft.com/office/drawing/2014/main" id="{4C89A1FE-9CE3-5002-8077-52336BCBBEA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71487" y="603583"/>
            <a:ext cx="5624513" cy="39258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 glucomètre sans piqûre - Guide d'achat : Glucomètre">
            <a:extLst>
              <a:ext uri="{FF2B5EF4-FFF2-40B4-BE49-F238E27FC236}">
                <a16:creationId xmlns:a16="http://schemas.microsoft.com/office/drawing/2014/main" id="{0BA363A6-DC0D-B5A4-2A74-C36D46525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613" y="1371092"/>
            <a:ext cx="54229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9D8AD-08A9-445E-4E91-738C9CB5051E}"/>
              </a:ext>
            </a:extLst>
          </p:cNvPr>
          <p:cNvSpPr>
            <a:spLocks noGrp="1"/>
          </p:cNvSpPr>
          <p:nvPr>
            <p:ph type="title"/>
          </p:nvPr>
        </p:nvSpPr>
        <p:spPr/>
        <p:txBody>
          <a:bodyPr/>
          <a:lstStyle/>
          <a:p>
            <a:r>
              <a:rPr lang="fr-FR" sz="6000" dirty="0"/>
              <a:t>Les complications</a:t>
            </a:r>
          </a:p>
        </p:txBody>
      </p:sp>
    </p:spTree>
    <p:extLst>
      <p:ext uri="{BB962C8B-B14F-4D97-AF65-F5344CB8AC3E}">
        <p14:creationId xmlns:p14="http://schemas.microsoft.com/office/powerpoint/2010/main" val="1588145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AB49E47-C3CC-9985-54CF-48E31967FD1E}"/>
              </a:ext>
            </a:extLst>
          </p:cNvPr>
          <p:cNvSpPr>
            <a:spLocks noGrp="1"/>
          </p:cNvSpPr>
          <p:nvPr>
            <p:ph type="title"/>
          </p:nvPr>
        </p:nvSpPr>
        <p:spPr/>
        <p:txBody>
          <a:bodyPr/>
          <a:lstStyle/>
          <a:p>
            <a:r>
              <a:rPr lang="fr-FR" dirty="0"/>
              <a:t>La complication aigue : l’hypoglycémie</a:t>
            </a:r>
          </a:p>
        </p:txBody>
      </p:sp>
      <p:pic>
        <p:nvPicPr>
          <p:cNvPr id="4" name="Espace réservé du contenu 3">
            <a:extLst>
              <a:ext uri="{FF2B5EF4-FFF2-40B4-BE49-F238E27FC236}">
                <a16:creationId xmlns:a16="http://schemas.microsoft.com/office/drawing/2014/main" id="{D0D566CB-CF46-987F-AF78-574245CAF380}"/>
              </a:ext>
            </a:extLst>
          </p:cNvPr>
          <p:cNvPicPr>
            <a:picLocks noChangeAspect="1"/>
          </p:cNvPicPr>
          <p:nvPr/>
        </p:nvPicPr>
        <p:blipFill>
          <a:blip r:embed="rId2"/>
          <a:stretch>
            <a:fillRect/>
          </a:stretch>
        </p:blipFill>
        <p:spPr>
          <a:xfrm>
            <a:off x="2086639" y="1476933"/>
            <a:ext cx="8018722" cy="4411502"/>
          </a:xfrm>
          <a:prstGeom prst="rect">
            <a:avLst/>
          </a:prstGeom>
          <a:noFill/>
          <a:ln>
            <a:noFill/>
          </a:ln>
        </p:spPr>
      </p:pic>
    </p:spTree>
    <p:extLst>
      <p:ext uri="{BB962C8B-B14F-4D97-AF65-F5344CB8AC3E}">
        <p14:creationId xmlns:p14="http://schemas.microsoft.com/office/powerpoint/2010/main" val="2766009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4AB282-15D8-9831-4CAB-F633101F37E6}"/>
              </a:ext>
            </a:extLst>
          </p:cNvPr>
          <p:cNvSpPr>
            <a:spLocks noGrp="1"/>
          </p:cNvSpPr>
          <p:nvPr>
            <p:ph type="body" idx="1"/>
          </p:nvPr>
        </p:nvSpPr>
        <p:spPr>
          <a:xfrm>
            <a:off x="960000" y="2934586"/>
            <a:ext cx="10272000" cy="2656121"/>
          </a:xfrm>
        </p:spPr>
        <p:txBody>
          <a:bodyPr/>
          <a:lstStyle/>
          <a:p>
            <a:pPr algn="l" fontAlgn="base">
              <a:buFont typeface="+mj-lt"/>
              <a:buAutoNum type="arabicPeriod"/>
            </a:pPr>
            <a:r>
              <a:rPr lang="fr-FR" b="0" i="0" u="none" strike="noStrike" dirty="0">
                <a:solidFill>
                  <a:srgbClr val="202020"/>
                </a:solidFill>
                <a:effectLst/>
                <a:latin typeface="Ubuntu-Bold"/>
              </a:rPr>
              <a:t>Vous êtes en mesure de vous resucrer seul(e) : dès que vous ressentez les premiers signes de l’hypoglycémie, cessez toute activité </a:t>
            </a:r>
            <a:r>
              <a:rPr lang="fr-FR" b="0" i="0" u="none" strike="noStrike" dirty="0">
                <a:solidFill>
                  <a:srgbClr val="202020"/>
                </a:solidFill>
                <a:effectLst/>
                <a:latin typeface="Ubuntu" panose="020B0504030602030204" pitchFamily="34" charset="0"/>
              </a:rPr>
              <a:t>et asseyez-vous calmement.  Resucrez-vous avec l’équivalent de </a:t>
            </a:r>
            <a:r>
              <a:rPr lang="fr-FR" b="0" i="0" u="none" strike="noStrike" dirty="0">
                <a:solidFill>
                  <a:srgbClr val="202020"/>
                </a:solidFill>
                <a:effectLst/>
                <a:latin typeface="Ubuntu-Bold"/>
              </a:rPr>
              <a:t>15 grammes de glucides = </a:t>
            </a:r>
            <a:r>
              <a:rPr lang="fr-FR" b="0" i="0" u="none" strike="noStrike" dirty="0">
                <a:solidFill>
                  <a:srgbClr val="202020"/>
                </a:solidFill>
                <a:effectLst/>
                <a:latin typeface="Ubuntu" panose="020B0504030602030204" pitchFamily="34" charset="0"/>
              </a:rPr>
              <a:t>3 morceaux de sucre ou une briquette de jus de fruit (15 cl). </a:t>
            </a:r>
          </a:p>
          <a:p>
            <a:pPr algn="l" fontAlgn="base">
              <a:buFont typeface="+mj-lt"/>
              <a:buAutoNum type="arabicPeriod"/>
            </a:pPr>
            <a:endParaRPr lang="fr-FR" b="0" i="0" u="none" strike="noStrike" dirty="0">
              <a:solidFill>
                <a:srgbClr val="202020"/>
              </a:solidFill>
              <a:effectLst/>
              <a:latin typeface="Ubuntu" panose="020B0504030602030204" pitchFamily="34" charset="0"/>
            </a:endParaRPr>
          </a:p>
          <a:p>
            <a:pPr algn="l" fontAlgn="base">
              <a:buFont typeface="+mj-lt"/>
              <a:buAutoNum type="arabicPeriod"/>
            </a:pPr>
            <a:r>
              <a:rPr lang="fr-FR" b="0" i="0" u="none" strike="noStrike" dirty="0">
                <a:solidFill>
                  <a:srgbClr val="202020"/>
                </a:solidFill>
                <a:effectLst/>
                <a:latin typeface="Ubuntu" panose="020B0504030602030204" pitchFamily="34" charset="0"/>
              </a:rPr>
              <a:t>Vous êtes diabétique de type 1 et vous faites une hypoglycémie sévère (perte de conscience, coma, convulsions, impossibilité de déglutir…). Une personne de votre entourage peut pratiquer une injection de glucagon, </a:t>
            </a:r>
            <a:r>
              <a:rPr lang="fr-FR" b="0" i="0" u="none" strike="noStrike" dirty="0">
                <a:solidFill>
                  <a:srgbClr val="202020"/>
                </a:solidFill>
                <a:effectLst/>
                <a:latin typeface="Ubuntu-Bold"/>
              </a:rPr>
              <a:t> si elle a été formée</a:t>
            </a:r>
            <a:r>
              <a:rPr lang="fr-FR" b="0" i="0" u="none" strike="noStrike" dirty="0">
                <a:solidFill>
                  <a:srgbClr val="202020"/>
                </a:solidFill>
                <a:effectLst/>
                <a:latin typeface="Ubuntu" panose="020B0504030602030204" pitchFamily="34" charset="0"/>
              </a:rPr>
              <a:t>. Prévenez vos proches qu’</a:t>
            </a:r>
            <a:r>
              <a:rPr lang="fr-FR" b="0" i="0" u="none" strike="noStrike" dirty="0">
                <a:solidFill>
                  <a:srgbClr val="202020"/>
                </a:solidFill>
                <a:effectLst/>
                <a:latin typeface="Ubuntu-Bold"/>
              </a:rPr>
              <a:t>il ne faut surtout pas vous alimenter si vous êtes inconscient(e) (risque d’étouffement). </a:t>
            </a:r>
            <a:r>
              <a:rPr lang="fr-FR" b="0" i="0" u="none" strike="noStrike" dirty="0">
                <a:solidFill>
                  <a:srgbClr val="202020"/>
                </a:solidFill>
                <a:effectLst/>
                <a:latin typeface="Ubuntu" panose="020B0504030602030204" pitchFamily="34" charset="0"/>
              </a:rPr>
              <a:t>Si votre entourage ne peut pas gérer la situation,</a:t>
            </a:r>
            <a:r>
              <a:rPr lang="fr-FR" b="0" i="0" u="none" strike="noStrike" dirty="0">
                <a:solidFill>
                  <a:srgbClr val="202020"/>
                </a:solidFill>
                <a:effectLst/>
                <a:latin typeface="Ubuntu-Bold"/>
              </a:rPr>
              <a:t> il doit contacter rapidement les secours : le 15 ou le 112</a:t>
            </a:r>
            <a:endParaRPr lang="fr-FR" b="0" i="0" u="none" strike="noStrike" dirty="0">
              <a:solidFill>
                <a:srgbClr val="202020"/>
              </a:solidFill>
              <a:effectLst/>
              <a:latin typeface="Ubuntu" panose="020B0504030602030204" pitchFamily="34" charset="0"/>
            </a:endParaRPr>
          </a:p>
          <a:p>
            <a:endParaRPr lang="fr-FR" dirty="0"/>
          </a:p>
        </p:txBody>
      </p:sp>
      <p:sp>
        <p:nvSpPr>
          <p:cNvPr id="3" name="Titre 2">
            <a:extLst>
              <a:ext uri="{FF2B5EF4-FFF2-40B4-BE49-F238E27FC236}">
                <a16:creationId xmlns:a16="http://schemas.microsoft.com/office/drawing/2014/main" id="{DDF3B651-B858-081B-507D-FC7839B5812D}"/>
              </a:ext>
            </a:extLst>
          </p:cNvPr>
          <p:cNvSpPr>
            <a:spLocks noGrp="1"/>
          </p:cNvSpPr>
          <p:nvPr>
            <p:ph type="title"/>
          </p:nvPr>
        </p:nvSpPr>
        <p:spPr/>
        <p:txBody>
          <a:bodyPr/>
          <a:lstStyle/>
          <a:p>
            <a:r>
              <a:rPr lang="fr-FR" dirty="0"/>
              <a:t>Que faire en cas d’hypoglycémie ?</a:t>
            </a:r>
            <a:br>
              <a:rPr lang="fr-FR" dirty="0"/>
            </a:br>
            <a:endParaRPr lang="fr-FR" dirty="0"/>
          </a:p>
        </p:txBody>
      </p:sp>
      <p:sp>
        <p:nvSpPr>
          <p:cNvPr id="5" name="ZoneTexte 4">
            <a:extLst>
              <a:ext uri="{FF2B5EF4-FFF2-40B4-BE49-F238E27FC236}">
                <a16:creationId xmlns:a16="http://schemas.microsoft.com/office/drawing/2014/main" id="{6CECC688-44FD-EE0E-DC30-0C5B01537FA9}"/>
              </a:ext>
            </a:extLst>
          </p:cNvPr>
          <p:cNvSpPr txBox="1"/>
          <p:nvPr/>
        </p:nvSpPr>
        <p:spPr>
          <a:xfrm>
            <a:off x="1202895" y="1944149"/>
            <a:ext cx="9786209" cy="523220"/>
          </a:xfrm>
          <a:prstGeom prst="rect">
            <a:avLst/>
          </a:prstGeom>
          <a:noFill/>
        </p:spPr>
        <p:txBody>
          <a:bodyPr wrap="square">
            <a:spAutoFit/>
          </a:bodyPr>
          <a:lstStyle/>
          <a:p>
            <a:pPr marL="0" indent="0" algn="ctr" fontAlgn="base">
              <a:buNone/>
            </a:pPr>
            <a:r>
              <a:rPr lang="fr-FR" sz="2800" b="1" i="0" u="none" strike="noStrike" dirty="0">
                <a:solidFill>
                  <a:schemeClr val="tx2"/>
                </a:solidFill>
                <a:effectLst/>
                <a:latin typeface="Ubuntu-Bold"/>
              </a:rPr>
              <a:t>Il s’agit d’une urgence qu’il faut traiter immédiatement !</a:t>
            </a:r>
            <a:endParaRPr lang="fr-FR" sz="2800" b="1" i="0" u="none" strike="noStrike" dirty="0">
              <a:solidFill>
                <a:schemeClr val="tx2"/>
              </a:solidFill>
              <a:effectLst/>
              <a:latin typeface="Ubuntu" panose="020B0504030602030204" pitchFamily="34" charset="0"/>
            </a:endParaRPr>
          </a:p>
        </p:txBody>
      </p:sp>
    </p:spTree>
    <p:extLst>
      <p:ext uri="{BB962C8B-B14F-4D97-AF65-F5344CB8AC3E}">
        <p14:creationId xmlns:p14="http://schemas.microsoft.com/office/powerpoint/2010/main" val="1007303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1831F7B-840A-0708-8A57-1D2F01EF60A4}"/>
              </a:ext>
            </a:extLst>
          </p:cNvPr>
          <p:cNvSpPr>
            <a:spLocks noGrp="1"/>
          </p:cNvSpPr>
          <p:nvPr>
            <p:ph type="title" idx="2"/>
          </p:nvPr>
        </p:nvSpPr>
        <p:spPr/>
        <p:txBody>
          <a:bodyPr/>
          <a:lstStyle/>
          <a:p>
            <a:r>
              <a:rPr lang="fr-FR" dirty="0"/>
              <a:t>Les complications chroniques du diabète</a:t>
            </a:r>
            <a:br>
              <a:rPr lang="fr-FR" dirty="0"/>
            </a:br>
            <a:endParaRPr lang="fr-FR" dirty="0"/>
          </a:p>
        </p:txBody>
      </p:sp>
      <p:pic>
        <p:nvPicPr>
          <p:cNvPr id="23" name="Image 22">
            <a:extLst>
              <a:ext uri="{FF2B5EF4-FFF2-40B4-BE49-F238E27FC236}">
                <a16:creationId xmlns:a16="http://schemas.microsoft.com/office/drawing/2014/main" id="{C0093AED-F7B2-5806-DC03-0309B1931560}"/>
              </a:ext>
            </a:extLst>
          </p:cNvPr>
          <p:cNvPicPr>
            <a:picLocks noChangeAspect="1"/>
          </p:cNvPicPr>
          <p:nvPr/>
        </p:nvPicPr>
        <p:blipFill>
          <a:blip r:embed="rId2"/>
          <a:stretch>
            <a:fillRect/>
          </a:stretch>
        </p:blipFill>
        <p:spPr>
          <a:xfrm>
            <a:off x="785037" y="1393671"/>
            <a:ext cx="10308606" cy="763600"/>
          </a:xfrm>
          <a:prstGeom prst="rect">
            <a:avLst/>
          </a:prstGeom>
        </p:spPr>
      </p:pic>
      <p:pic>
        <p:nvPicPr>
          <p:cNvPr id="50" name="Picture 6" descr="page17image3197975856">
            <a:extLst>
              <a:ext uri="{FF2B5EF4-FFF2-40B4-BE49-F238E27FC236}">
                <a16:creationId xmlns:a16="http://schemas.microsoft.com/office/drawing/2014/main" id="{54B63010-5DC2-198D-ADCC-8C2C94B504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72" b="7218"/>
          <a:stretch/>
        </p:blipFill>
        <p:spPr bwMode="auto">
          <a:xfrm>
            <a:off x="2216773" y="2379934"/>
            <a:ext cx="7758454" cy="376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686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9D8AD-08A9-445E-4E91-738C9CB5051E}"/>
              </a:ext>
            </a:extLst>
          </p:cNvPr>
          <p:cNvSpPr>
            <a:spLocks noGrp="1"/>
          </p:cNvSpPr>
          <p:nvPr>
            <p:ph type="title"/>
          </p:nvPr>
        </p:nvSpPr>
        <p:spPr/>
        <p:txBody>
          <a:bodyPr/>
          <a:lstStyle/>
          <a:p>
            <a:r>
              <a:rPr lang="fr-FR" sz="6000" dirty="0"/>
              <a:t>Le suivi</a:t>
            </a:r>
          </a:p>
        </p:txBody>
      </p:sp>
    </p:spTree>
    <p:extLst>
      <p:ext uri="{BB962C8B-B14F-4D97-AF65-F5344CB8AC3E}">
        <p14:creationId xmlns:p14="http://schemas.microsoft.com/office/powerpoint/2010/main" val="232616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D48D9D8-5633-1DA3-4DC1-2025DD783972}"/>
              </a:ext>
            </a:extLst>
          </p:cNvPr>
          <p:cNvSpPr>
            <a:spLocks noGrp="1"/>
          </p:cNvSpPr>
          <p:nvPr>
            <p:ph type="body" idx="1"/>
          </p:nvPr>
        </p:nvSpPr>
        <p:spPr/>
        <p:txBody>
          <a:bodyPr/>
          <a:lstStyle/>
          <a:p>
            <a:r>
              <a:rPr lang="fr-FR" dirty="0"/>
              <a:t>Le diabète est un trouble de l’assimilation, de l’utilisation et du stockage des sucres apportés par l’alimentation. Cela se traduit par un taux de glucose dans le sang (encore appelé glycémie) élevé : on parle d’hyperglycémie.</a:t>
            </a:r>
          </a:p>
          <a:p>
            <a:endParaRPr lang="fr-FR" dirty="0"/>
          </a:p>
          <a:p>
            <a:r>
              <a:rPr lang="fr-FR" dirty="0"/>
              <a:t>Quand on mange, le taux de sucre dans le sang augmente, les glucides (sucres) sont alors transformés essentiellement en glucose. Le pancréas détecte l’augmentation de la glycémie et sécrète de l’insuline. L'insuline fonctionne comme une clé, elle permet au glucose de pénétrer dans les cellules de l’organisme : dans les muscles, dans les tissus adipeux (graisse) et dans le foie.</a:t>
            </a:r>
            <a:br>
              <a:rPr lang="fr-FR" dirty="0"/>
            </a:br>
            <a:endParaRPr lang="fr-FR" dirty="0"/>
          </a:p>
          <a:p>
            <a:r>
              <a:rPr lang="fr-FR" dirty="0"/>
              <a:t>Une autre hormone, le glucagon, permet de libérer le glucose stocké dans le foie, en dehors des repas,  lors d’une baisse énergétique ou d’une baisse de glycémie,</a:t>
            </a:r>
            <a:br>
              <a:rPr lang="fr-FR" dirty="0"/>
            </a:br>
            <a:r>
              <a:rPr lang="fr-FR" dirty="0"/>
              <a:t>C’est l’équilibre de ces hormones qui permet de maintenir la glycémie stable dans le corps. En cas de diabète, ce système de régulation ne fonctionne pas.</a:t>
            </a:r>
          </a:p>
          <a:p>
            <a:endParaRPr lang="fr-FR" dirty="0"/>
          </a:p>
        </p:txBody>
      </p:sp>
      <p:sp>
        <p:nvSpPr>
          <p:cNvPr id="3" name="Titre 2">
            <a:extLst>
              <a:ext uri="{FF2B5EF4-FFF2-40B4-BE49-F238E27FC236}">
                <a16:creationId xmlns:a16="http://schemas.microsoft.com/office/drawing/2014/main" id="{2D0E8A21-BB26-A639-ED13-D129E3D18805}"/>
              </a:ext>
            </a:extLst>
          </p:cNvPr>
          <p:cNvSpPr>
            <a:spLocks noGrp="1"/>
          </p:cNvSpPr>
          <p:nvPr>
            <p:ph type="title"/>
          </p:nvPr>
        </p:nvSpPr>
        <p:spPr/>
        <p:txBody>
          <a:bodyPr/>
          <a:lstStyle/>
          <a:p>
            <a:r>
              <a:rPr lang="fr-FR" dirty="0"/>
              <a:t>Le diabète : mécanisme de la maladie</a:t>
            </a:r>
          </a:p>
        </p:txBody>
      </p:sp>
    </p:spTree>
    <p:extLst>
      <p:ext uri="{BB962C8B-B14F-4D97-AF65-F5344CB8AC3E}">
        <p14:creationId xmlns:p14="http://schemas.microsoft.com/office/powerpoint/2010/main" val="4206249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6C7DC-E5E0-B7CF-D677-B0A219D7399F}"/>
              </a:ext>
            </a:extLst>
          </p:cNvPr>
          <p:cNvSpPr>
            <a:spLocks noGrp="1"/>
          </p:cNvSpPr>
          <p:nvPr>
            <p:ph type="title" idx="4294967295"/>
          </p:nvPr>
        </p:nvSpPr>
        <p:spPr>
          <a:xfrm>
            <a:off x="960437" y="638360"/>
            <a:ext cx="10271125" cy="763587"/>
          </a:xfrm>
        </p:spPr>
        <p:txBody>
          <a:bodyPr/>
          <a:lstStyle/>
          <a:p>
            <a:pPr algn="ctr"/>
            <a:r>
              <a:rPr lang="fr-FR" dirty="0"/>
              <a:t>LES EXAMENS DE SUIVI DU DIABETE</a:t>
            </a:r>
          </a:p>
        </p:txBody>
      </p:sp>
      <p:pic>
        <p:nvPicPr>
          <p:cNvPr id="6" name="Picture 2" descr="Infographie représentant les 7 examens de suivi du diabète et une aide pour comprendre vos résultats d’examens médicaux (cf. description détaillée ci-après)">
            <a:extLst>
              <a:ext uri="{FF2B5EF4-FFF2-40B4-BE49-F238E27FC236}">
                <a16:creationId xmlns:a16="http://schemas.microsoft.com/office/drawing/2014/main" id="{AA99C9BC-36EB-DB93-4B00-3D8BAFAF60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80" b="52733"/>
          <a:stretch/>
        </p:blipFill>
        <p:spPr bwMode="auto">
          <a:xfrm>
            <a:off x="3879814" y="1401947"/>
            <a:ext cx="4432370" cy="424931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964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93F2DEF-F5A2-1D9C-C62E-C9FF74995164}"/>
              </a:ext>
            </a:extLst>
          </p:cNvPr>
          <p:cNvSpPr>
            <a:spLocks noGrp="1"/>
          </p:cNvSpPr>
          <p:nvPr>
            <p:ph type="body" idx="1"/>
          </p:nvPr>
        </p:nvSpPr>
        <p:spPr>
          <a:xfrm>
            <a:off x="960000" y="1834345"/>
            <a:ext cx="10272000" cy="3703200"/>
          </a:xfrm>
        </p:spPr>
        <p:txBody>
          <a:bodyPr/>
          <a:lstStyle/>
          <a:p>
            <a:r>
              <a:rPr lang="fr-FR" dirty="0"/>
              <a:t>Elle est aujourd’hui indissociable du parcours de soin des diabétiques car c’est cette étape qui permet aux patients de faire connaissance avec leurs traitements, d’en apprendre plus sur leurs intérêts et leur mode d’action et surtout comment faire pour vivre le mieux possible avec un diabète.</a:t>
            </a:r>
          </a:p>
          <a:p>
            <a:endParaRPr lang="fr-FR" dirty="0"/>
          </a:p>
          <a:p>
            <a:r>
              <a:rPr lang="fr-FR" dirty="0"/>
              <a:t>Elle est réalisée par des professionnels de santé formés,  lors de séances individuelles ou collectives.</a:t>
            </a:r>
          </a:p>
          <a:p>
            <a:endParaRPr lang="fr-FR" dirty="0"/>
          </a:p>
        </p:txBody>
      </p:sp>
      <p:sp>
        <p:nvSpPr>
          <p:cNvPr id="3" name="Titre 2">
            <a:extLst>
              <a:ext uri="{FF2B5EF4-FFF2-40B4-BE49-F238E27FC236}">
                <a16:creationId xmlns:a16="http://schemas.microsoft.com/office/drawing/2014/main" id="{E7732819-CA4F-8029-8E0B-E838006A14D0}"/>
              </a:ext>
            </a:extLst>
          </p:cNvPr>
          <p:cNvSpPr>
            <a:spLocks noGrp="1"/>
          </p:cNvSpPr>
          <p:nvPr>
            <p:ph type="title"/>
          </p:nvPr>
        </p:nvSpPr>
        <p:spPr/>
        <p:txBody>
          <a:bodyPr/>
          <a:lstStyle/>
          <a:p>
            <a:r>
              <a:rPr lang="fr-FR" dirty="0"/>
              <a:t>L’éducation thérapeutique</a:t>
            </a:r>
          </a:p>
        </p:txBody>
      </p:sp>
    </p:spTree>
    <p:extLst>
      <p:ext uri="{BB962C8B-B14F-4D97-AF65-F5344CB8AC3E}">
        <p14:creationId xmlns:p14="http://schemas.microsoft.com/office/powerpoint/2010/main" val="3705305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00D0C9-7148-B26E-549E-D89B36EBD3E2}"/>
              </a:ext>
            </a:extLst>
          </p:cNvPr>
          <p:cNvSpPr>
            <a:spLocks noGrp="1"/>
          </p:cNvSpPr>
          <p:nvPr>
            <p:ph type="title"/>
          </p:nvPr>
        </p:nvSpPr>
        <p:spPr>
          <a:xfrm>
            <a:off x="183613" y="466892"/>
            <a:ext cx="5483542" cy="957870"/>
          </a:xfrm>
        </p:spPr>
        <p:txBody>
          <a:bodyPr/>
          <a:lstStyle/>
          <a:p>
            <a:r>
              <a:rPr lang="fr-FR" sz="4800" dirty="0">
                <a:solidFill>
                  <a:schemeClr val="tx2"/>
                </a:solidFill>
              </a:rPr>
              <a:t>Conclusion</a:t>
            </a:r>
          </a:p>
        </p:txBody>
      </p:sp>
      <p:sp>
        <p:nvSpPr>
          <p:cNvPr id="2" name="Espace réservé du texte 1">
            <a:extLst>
              <a:ext uri="{FF2B5EF4-FFF2-40B4-BE49-F238E27FC236}">
                <a16:creationId xmlns:a16="http://schemas.microsoft.com/office/drawing/2014/main" id="{87EA6F88-B2A7-7EA0-46F5-ACE5D9E012CA}"/>
              </a:ext>
            </a:extLst>
          </p:cNvPr>
          <p:cNvSpPr>
            <a:spLocks noGrp="1"/>
          </p:cNvSpPr>
          <p:nvPr>
            <p:ph type="body" idx="4294967295"/>
          </p:nvPr>
        </p:nvSpPr>
        <p:spPr>
          <a:xfrm>
            <a:off x="2806958" y="2026389"/>
            <a:ext cx="9016447" cy="4183966"/>
          </a:xfrm>
        </p:spPr>
        <p:txBody>
          <a:bodyPr/>
          <a:lstStyle/>
          <a:p>
            <a:r>
              <a:rPr lang="fr-FR" dirty="0"/>
              <a:t>Les deux principaux types de diabète sont des maladies différentes mais caractérisées par un excès de sucre dans le sang et doivent être prises au sérieux et traitées efficacement. Il n’y a pas de « petits diabètes » ou de diabètes plus graves que d’autres.</a:t>
            </a:r>
          </a:p>
          <a:p>
            <a:endParaRPr lang="fr-FR" dirty="0"/>
          </a:p>
          <a:p>
            <a:r>
              <a:rPr lang="fr-FR" dirty="0"/>
              <a:t>Malgré la recherche médicale qui avance tous les jours, le diabète reste une maladie qui se soigne très bien mais qui ne se guérit pas. Il faut donc, toute sa vie, se surveiller, garder de bonnes habitudes alimentaires, pratiquer une activité physique et prendre régulièrement son traitement. </a:t>
            </a:r>
          </a:p>
          <a:p>
            <a:endParaRPr lang="fr-FR" dirty="0"/>
          </a:p>
          <a:p>
            <a:r>
              <a:rPr lang="fr-FR" dirty="0"/>
              <a:t>Un diabétique peut donc être un malade en bonne santé ! </a:t>
            </a:r>
          </a:p>
          <a:p>
            <a:pPr marL="139700" indent="0">
              <a:buNone/>
            </a:pPr>
            <a:r>
              <a:rPr lang="fr-FR" dirty="0"/>
              <a:t>                               </a:t>
            </a:r>
          </a:p>
          <a:p>
            <a:pPr marL="139700" indent="0">
              <a:buNone/>
            </a:pPr>
            <a:r>
              <a:rPr lang="fr-FR" dirty="0"/>
              <a:t>                                                      OUI à la qualité de vie !</a:t>
            </a:r>
          </a:p>
          <a:p>
            <a:endParaRPr lang="fr-FR" dirty="0"/>
          </a:p>
        </p:txBody>
      </p:sp>
    </p:spTree>
    <p:extLst>
      <p:ext uri="{BB962C8B-B14F-4D97-AF65-F5344CB8AC3E}">
        <p14:creationId xmlns:p14="http://schemas.microsoft.com/office/powerpoint/2010/main" val="4114394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2000D-881F-1314-18BB-6070F78A157A}"/>
              </a:ext>
            </a:extLst>
          </p:cNvPr>
          <p:cNvSpPr txBox="1">
            <a:spLocks/>
          </p:cNvSpPr>
          <p:nvPr/>
        </p:nvSpPr>
        <p:spPr>
          <a:xfrm>
            <a:off x="4216262" y="723965"/>
            <a:ext cx="3759475" cy="764593"/>
          </a:xfrm>
          <a:prstGeom prst="rect">
            <a:avLst/>
          </a:prstGeom>
        </p:spPr>
        <p:txBody>
          <a:bodyPr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fr-FR" sz="4400" b="1" dirty="0">
                <a:solidFill>
                  <a:schemeClr val="accent3"/>
                </a:solidFill>
              </a:rPr>
              <a:t>Bibliographie</a:t>
            </a:r>
          </a:p>
        </p:txBody>
      </p:sp>
      <p:sp>
        <p:nvSpPr>
          <p:cNvPr id="3" name="Espace réservé du contenu 2">
            <a:extLst>
              <a:ext uri="{FF2B5EF4-FFF2-40B4-BE49-F238E27FC236}">
                <a16:creationId xmlns:a16="http://schemas.microsoft.com/office/drawing/2014/main" id="{74A3B36D-D235-88EE-943B-0BB5D20B4A5E}"/>
              </a:ext>
            </a:extLst>
          </p:cNvPr>
          <p:cNvSpPr txBox="1">
            <a:spLocks/>
          </p:cNvSpPr>
          <p:nvPr/>
        </p:nvSpPr>
        <p:spPr>
          <a:xfrm>
            <a:off x="1839433" y="2748744"/>
            <a:ext cx="8080743" cy="2333619"/>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r-FR" dirty="0">
                <a:solidFill>
                  <a:schemeClr val="tx1"/>
                </a:solidFill>
                <a:hlinkClick r:id="rId2">
                  <a:extLst>
                    <a:ext uri="{A12FA001-AC4F-418D-AE19-62706E023703}">
                      <ahyp:hlinkClr xmlns:ahyp="http://schemas.microsoft.com/office/drawing/2018/hyperlinkcolor" xmlns="" val="tx"/>
                    </a:ext>
                  </a:extLst>
                </a:hlinkClick>
              </a:rPr>
              <a:t>https://www.federationdesdiabetiques.org/diabete/glycemie/hyperglycemie</a:t>
            </a:r>
            <a:endParaRPr lang="fr-FR" dirty="0">
              <a:solidFill>
                <a:schemeClr val="tx1"/>
              </a:solidFill>
            </a:endParaRPr>
          </a:p>
          <a:p>
            <a:endParaRPr lang="fr-FR" dirty="0">
              <a:solidFill>
                <a:schemeClr val="tx1"/>
              </a:solidFill>
            </a:endParaRPr>
          </a:p>
          <a:p>
            <a:r>
              <a:rPr lang="fr-FR" dirty="0">
                <a:solidFill>
                  <a:schemeClr val="tx1"/>
                </a:solidFill>
                <a:hlinkClick r:id="rId3">
                  <a:extLst>
                    <a:ext uri="{A12FA001-AC4F-418D-AE19-62706E023703}">
                      <ahyp:hlinkClr xmlns:ahyp="http://schemas.microsoft.com/office/drawing/2018/hyperlinkcolor" xmlns="" val="tx"/>
                    </a:ext>
                  </a:extLst>
                </a:hlinkClick>
              </a:rPr>
              <a:t>https://www.soframas.asso.fr/images/soframas/presentations/21emeEMAM2019/Grillot.pdf</a:t>
            </a:r>
            <a:endParaRPr lang="fr-FR" dirty="0">
              <a:solidFill>
                <a:schemeClr val="tx1"/>
              </a:solidFill>
            </a:endParaRPr>
          </a:p>
          <a:p>
            <a:endParaRPr lang="fr-FR" dirty="0">
              <a:solidFill>
                <a:schemeClr val="tx1"/>
              </a:solidFill>
            </a:endParaRPr>
          </a:p>
          <a:p>
            <a:r>
              <a:rPr lang="fr-FR" u="sng" dirty="0">
                <a:solidFill>
                  <a:schemeClr val="tx1"/>
                </a:solidFill>
              </a:rPr>
              <a:t>https://</a:t>
            </a:r>
            <a:r>
              <a:rPr lang="fr-FR" u="sng" dirty="0" err="1">
                <a:solidFill>
                  <a:schemeClr val="tx1"/>
                </a:solidFill>
              </a:rPr>
              <a:t>www.ameli.fr</a:t>
            </a:r>
            <a:r>
              <a:rPr lang="fr-FR" u="sng" dirty="0">
                <a:solidFill>
                  <a:schemeClr val="tx1"/>
                </a:solidFill>
              </a:rPr>
              <a:t>/</a:t>
            </a:r>
            <a:r>
              <a:rPr lang="fr-FR" u="sng" dirty="0" err="1">
                <a:solidFill>
                  <a:schemeClr val="tx1"/>
                </a:solidFill>
              </a:rPr>
              <a:t>haute-marne</a:t>
            </a:r>
            <a:r>
              <a:rPr lang="fr-FR" u="sng" dirty="0">
                <a:solidFill>
                  <a:schemeClr val="tx1"/>
                </a:solidFill>
              </a:rPr>
              <a:t>/assure/sante/</a:t>
            </a:r>
            <a:r>
              <a:rPr lang="fr-FR" u="sng" dirty="0" err="1">
                <a:solidFill>
                  <a:schemeClr val="tx1"/>
                </a:solidFill>
              </a:rPr>
              <a:t>themes</a:t>
            </a:r>
            <a:r>
              <a:rPr lang="fr-FR" u="sng" dirty="0">
                <a:solidFill>
                  <a:schemeClr val="tx1"/>
                </a:solidFill>
              </a:rPr>
              <a:t>/</a:t>
            </a:r>
            <a:r>
              <a:rPr lang="fr-FR" u="sng" dirty="0" err="1">
                <a:solidFill>
                  <a:schemeClr val="tx1"/>
                </a:solidFill>
              </a:rPr>
              <a:t>diabete</a:t>
            </a:r>
            <a:r>
              <a:rPr lang="fr-FR" u="sng" dirty="0">
                <a:solidFill>
                  <a:schemeClr val="tx1"/>
                </a:solidFill>
              </a:rPr>
              <a:t>/</a:t>
            </a:r>
            <a:r>
              <a:rPr lang="fr-FR" u="sng" dirty="0" err="1">
                <a:solidFill>
                  <a:schemeClr val="tx1"/>
                </a:solidFill>
              </a:rPr>
              <a:t>diabete</a:t>
            </a:r>
            <a:r>
              <a:rPr lang="fr-FR" u="sng" dirty="0">
                <a:solidFill>
                  <a:schemeClr val="tx1"/>
                </a:solidFill>
              </a:rPr>
              <a:t>-suivi/tout-savoir-sur-les-examens-de-suivi-recommandes</a:t>
            </a:r>
          </a:p>
        </p:txBody>
      </p:sp>
    </p:spTree>
    <p:extLst>
      <p:ext uri="{BB962C8B-B14F-4D97-AF65-F5344CB8AC3E}">
        <p14:creationId xmlns:p14="http://schemas.microsoft.com/office/powerpoint/2010/main" val="127375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B53224A-1CCB-7612-C9C7-728B6AE4C6E6}"/>
              </a:ext>
            </a:extLst>
          </p:cNvPr>
          <p:cNvSpPr>
            <a:spLocks noGrp="1"/>
          </p:cNvSpPr>
          <p:nvPr>
            <p:ph type="body" idx="1"/>
          </p:nvPr>
        </p:nvSpPr>
        <p:spPr>
          <a:xfrm>
            <a:off x="960000" y="2556407"/>
            <a:ext cx="10272000" cy="1254413"/>
          </a:xfrm>
        </p:spPr>
        <p:txBody>
          <a:bodyPr/>
          <a:lstStyle/>
          <a:p>
            <a:pPr marL="186262" indent="0">
              <a:buNone/>
            </a:pPr>
            <a:r>
              <a:rPr lang="fr-FR" b="0" i="0" u="none" strike="noStrike" dirty="0">
                <a:solidFill>
                  <a:srgbClr val="202020"/>
                </a:solidFill>
                <a:effectLst/>
                <a:latin typeface="Ubuntu" panose="020B0504030602030204" pitchFamily="34" charset="0"/>
              </a:rPr>
              <a:t>Un dosage de la glycémie est pratiqué en laboratoire d'analyses médicales. </a:t>
            </a:r>
            <a:r>
              <a:rPr lang="fr-FR" b="0" i="0" u="none" strike="noStrike" dirty="0">
                <a:solidFill>
                  <a:srgbClr val="202020"/>
                </a:solidFill>
                <a:effectLst/>
                <a:latin typeface="Ubuntu-Bold"/>
              </a:rPr>
              <a:t>Un diabète est avéré lorsque la glycémie à jeun est égale ou supérieure à 1.26 g/l à deux reprises ou égale ou supérieure à 2 g/l à n’importe quel moment de la journée.</a:t>
            </a:r>
            <a:endParaRPr lang="fr-FR" b="0" i="0" u="none" strike="noStrike" dirty="0">
              <a:solidFill>
                <a:srgbClr val="202020"/>
              </a:solidFill>
              <a:effectLst/>
              <a:latin typeface="Ubuntu" panose="020B0504030602030204" pitchFamily="34" charset="0"/>
            </a:endParaRPr>
          </a:p>
          <a:p>
            <a:pPr marL="186262" indent="0">
              <a:buNone/>
            </a:pPr>
            <a:endParaRPr lang="fr-FR" dirty="0"/>
          </a:p>
        </p:txBody>
      </p:sp>
      <p:sp>
        <p:nvSpPr>
          <p:cNvPr id="3" name="Titre 2">
            <a:extLst>
              <a:ext uri="{FF2B5EF4-FFF2-40B4-BE49-F238E27FC236}">
                <a16:creationId xmlns:a16="http://schemas.microsoft.com/office/drawing/2014/main" id="{E8DBF16D-33C1-F321-27DF-CDA33A31539D}"/>
              </a:ext>
            </a:extLst>
          </p:cNvPr>
          <p:cNvSpPr>
            <a:spLocks noGrp="1"/>
          </p:cNvSpPr>
          <p:nvPr>
            <p:ph type="title"/>
          </p:nvPr>
        </p:nvSpPr>
        <p:spPr>
          <a:xfrm>
            <a:off x="960000" y="713332"/>
            <a:ext cx="10272000" cy="1009141"/>
          </a:xfrm>
        </p:spPr>
        <p:txBody>
          <a:bodyPr/>
          <a:lstStyle/>
          <a:p>
            <a:r>
              <a:rPr lang="fr-FR" dirty="0"/>
              <a:t>Examen et diagnostic  : comment savoir si on a du diabète ?</a:t>
            </a:r>
          </a:p>
        </p:txBody>
      </p:sp>
    </p:spTree>
    <p:extLst>
      <p:ext uri="{BB962C8B-B14F-4D97-AF65-F5344CB8AC3E}">
        <p14:creationId xmlns:p14="http://schemas.microsoft.com/office/powerpoint/2010/main" val="197783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CAFE141-0A81-F6BB-FBF4-5C1BD5D8DA83}"/>
              </a:ext>
            </a:extLst>
          </p:cNvPr>
          <p:cNvSpPr>
            <a:spLocks noGrp="1"/>
          </p:cNvSpPr>
          <p:nvPr>
            <p:ph type="body" idx="1"/>
          </p:nvPr>
        </p:nvSpPr>
        <p:spPr/>
        <p:txBody>
          <a:bodyPr/>
          <a:lstStyle/>
          <a:p>
            <a:r>
              <a:rPr lang="fr-FR" dirty="0"/>
              <a:t>On distingue principalement deux types de diabète : </a:t>
            </a:r>
          </a:p>
          <a:p>
            <a:pPr lvl="1"/>
            <a:r>
              <a:rPr lang="fr-FR" dirty="0"/>
              <a:t> le diabète de type 1 qui touche environ 6% des diabétiques </a:t>
            </a:r>
          </a:p>
          <a:p>
            <a:pPr lvl="1"/>
            <a:r>
              <a:rPr lang="fr-FR" dirty="0"/>
              <a:t> le diabète de type 2 qui en touche 92 %. </a:t>
            </a:r>
          </a:p>
          <a:p>
            <a:endParaRPr lang="fr-FR" dirty="0"/>
          </a:p>
          <a:p>
            <a:r>
              <a:rPr lang="fr-FR" dirty="0"/>
              <a:t>Les autres types de diabète concernent les 2 % restants (MODY, LADA ou diabète secondaire à certaines maladies ou prises de médicaments).</a:t>
            </a:r>
          </a:p>
          <a:p>
            <a:endParaRPr lang="fr-FR" dirty="0"/>
          </a:p>
        </p:txBody>
      </p:sp>
      <p:sp>
        <p:nvSpPr>
          <p:cNvPr id="3" name="Titre 2">
            <a:extLst>
              <a:ext uri="{FF2B5EF4-FFF2-40B4-BE49-F238E27FC236}">
                <a16:creationId xmlns:a16="http://schemas.microsoft.com/office/drawing/2014/main" id="{80F5FE64-3F1A-BBDF-14A2-9643D5440C35}"/>
              </a:ext>
            </a:extLst>
          </p:cNvPr>
          <p:cNvSpPr>
            <a:spLocks noGrp="1"/>
          </p:cNvSpPr>
          <p:nvPr>
            <p:ph type="title"/>
          </p:nvPr>
        </p:nvSpPr>
        <p:spPr/>
        <p:txBody>
          <a:bodyPr/>
          <a:lstStyle/>
          <a:p>
            <a:r>
              <a:rPr lang="fr-FR" dirty="0"/>
              <a:t>Les différents types de diabète</a:t>
            </a:r>
          </a:p>
        </p:txBody>
      </p:sp>
    </p:spTree>
    <p:extLst>
      <p:ext uri="{BB962C8B-B14F-4D97-AF65-F5344CB8AC3E}">
        <p14:creationId xmlns:p14="http://schemas.microsoft.com/office/powerpoint/2010/main" val="279311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9D8AD-08A9-445E-4E91-738C9CB5051E}"/>
              </a:ext>
            </a:extLst>
          </p:cNvPr>
          <p:cNvSpPr>
            <a:spLocks noGrp="1"/>
          </p:cNvSpPr>
          <p:nvPr>
            <p:ph type="title"/>
          </p:nvPr>
        </p:nvSpPr>
        <p:spPr/>
        <p:txBody>
          <a:bodyPr/>
          <a:lstStyle/>
          <a:p>
            <a:r>
              <a:rPr lang="fr-FR" sz="6000" dirty="0"/>
              <a:t>Le diabète de type 1</a:t>
            </a:r>
          </a:p>
        </p:txBody>
      </p:sp>
    </p:spTree>
    <p:extLst>
      <p:ext uri="{BB962C8B-B14F-4D97-AF65-F5344CB8AC3E}">
        <p14:creationId xmlns:p14="http://schemas.microsoft.com/office/powerpoint/2010/main" val="1078274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9CB1212-8C0D-4208-66E8-758C59896D80}"/>
              </a:ext>
            </a:extLst>
          </p:cNvPr>
          <p:cNvSpPr>
            <a:spLocks noGrp="1"/>
          </p:cNvSpPr>
          <p:nvPr>
            <p:ph type="body" idx="1"/>
          </p:nvPr>
        </p:nvSpPr>
        <p:spPr>
          <a:xfrm>
            <a:off x="960000" y="1951303"/>
            <a:ext cx="10272000" cy="3703200"/>
          </a:xfrm>
        </p:spPr>
        <p:txBody>
          <a:bodyPr/>
          <a:lstStyle/>
          <a:p>
            <a:pPr algn="just" fontAlgn="base"/>
            <a:r>
              <a:rPr lang="fr-FR" sz="1600" dirty="0">
                <a:effectLst/>
              </a:rPr>
              <a:t>Le diabète de type 1 est habituellement découvert chez les personnes jeunes : enfants, adolescents ou jeunes adultes.</a:t>
            </a:r>
          </a:p>
          <a:p>
            <a:pPr algn="just" fontAlgn="base"/>
            <a:endParaRPr lang="fr-FR" sz="1600" dirty="0">
              <a:effectLst/>
            </a:endParaRPr>
          </a:p>
          <a:p>
            <a:pPr algn="just" fontAlgn="base"/>
            <a:r>
              <a:rPr lang="fr-FR" sz="1600" dirty="0">
                <a:effectLst/>
              </a:rPr>
              <a:t>Les symptômes sont généralement une soif intense, des urines abondantes, un amaigrissement rapide.</a:t>
            </a:r>
          </a:p>
          <a:p>
            <a:pPr algn="just" fontAlgn="base"/>
            <a:endParaRPr lang="fr-FR" sz="1600" dirty="0">
              <a:effectLst/>
            </a:endParaRPr>
          </a:p>
          <a:p>
            <a:pPr algn="just" fontAlgn="base"/>
            <a:r>
              <a:rPr lang="fr-FR" sz="1600" dirty="0">
                <a:effectLst/>
              </a:rPr>
              <a:t>Ce diabète résulte de la disparition des cellules bêta du pancréas entraînant une carence totale en insuline.</a:t>
            </a:r>
          </a:p>
          <a:p>
            <a:pPr algn="just" fontAlgn="base"/>
            <a:endParaRPr lang="fr-FR" sz="1600" dirty="0">
              <a:effectLst/>
            </a:endParaRPr>
          </a:p>
          <a:p>
            <a:pPr fontAlgn="base"/>
            <a:r>
              <a:rPr lang="fr-FR" sz="1600" dirty="0">
                <a:effectLst/>
              </a:rPr>
              <a:t>Il existe une prédisposition génétique (familiale) mais les autres causes sont mal connues. L’environnement aurait également un rôle.</a:t>
            </a:r>
          </a:p>
          <a:p>
            <a:pPr marL="186262" indent="0">
              <a:buNone/>
            </a:pPr>
            <a:endParaRPr lang="fr-FR" dirty="0"/>
          </a:p>
        </p:txBody>
      </p:sp>
      <p:sp>
        <p:nvSpPr>
          <p:cNvPr id="3" name="Titre 2">
            <a:extLst>
              <a:ext uri="{FF2B5EF4-FFF2-40B4-BE49-F238E27FC236}">
                <a16:creationId xmlns:a16="http://schemas.microsoft.com/office/drawing/2014/main" id="{CFC51585-CA56-24D1-6E09-633D5F6FC5B3}"/>
              </a:ext>
            </a:extLst>
          </p:cNvPr>
          <p:cNvSpPr>
            <a:spLocks noGrp="1"/>
          </p:cNvSpPr>
          <p:nvPr>
            <p:ph type="title"/>
          </p:nvPr>
        </p:nvSpPr>
        <p:spPr>
          <a:xfrm>
            <a:off x="960000" y="713332"/>
            <a:ext cx="10272000" cy="998509"/>
          </a:xfrm>
        </p:spPr>
        <p:txBody>
          <a:bodyPr/>
          <a:lstStyle/>
          <a:p>
            <a:r>
              <a:rPr lang="fr-FR" dirty="0"/>
              <a:t>Le diabète de type 1 (diabète insulino-dépendant ou DID)</a:t>
            </a:r>
            <a:br>
              <a:rPr lang="fr-FR" dirty="0"/>
            </a:br>
            <a:endParaRPr lang="fr-FR" dirty="0"/>
          </a:p>
        </p:txBody>
      </p:sp>
    </p:spTree>
    <p:extLst>
      <p:ext uri="{BB962C8B-B14F-4D97-AF65-F5344CB8AC3E}">
        <p14:creationId xmlns:p14="http://schemas.microsoft.com/office/powerpoint/2010/main" val="274447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60669CC7-AC83-9223-6144-2D0D4C26EF7E}"/>
              </a:ext>
            </a:extLst>
          </p:cNvPr>
          <p:cNvSpPr>
            <a:spLocks noGrp="1"/>
          </p:cNvSpPr>
          <p:nvPr>
            <p:ph type="subTitle" idx="1"/>
          </p:nvPr>
        </p:nvSpPr>
        <p:spPr>
          <a:xfrm>
            <a:off x="1350867" y="2211571"/>
            <a:ext cx="3981200" cy="570595"/>
          </a:xfrm>
        </p:spPr>
        <p:txBody>
          <a:bodyPr/>
          <a:lstStyle/>
          <a:p>
            <a:pPr marL="139700" indent="0"/>
            <a:r>
              <a:rPr lang="fr-FR" sz="1400" dirty="0">
                <a:latin typeface="Ubuntu" panose="020B0504030602030204" pitchFamily="34" charset="0"/>
              </a:rPr>
              <a:t>S</a:t>
            </a:r>
            <a:r>
              <a:rPr lang="fr-FR" sz="1400" b="0" i="0" strike="noStrike" dirty="0">
                <a:effectLst/>
                <a:latin typeface="Ubuntu" panose="020B0504030602030204" pitchFamily="34" charset="0"/>
              </a:rPr>
              <a:t>oit sous forme d’injections (injection d'insuline avec une seringue ou un stylo)</a:t>
            </a:r>
          </a:p>
        </p:txBody>
      </p:sp>
      <p:sp>
        <p:nvSpPr>
          <p:cNvPr id="3" name="Titre 2">
            <a:extLst>
              <a:ext uri="{FF2B5EF4-FFF2-40B4-BE49-F238E27FC236}">
                <a16:creationId xmlns:a16="http://schemas.microsoft.com/office/drawing/2014/main" id="{65F1DB05-BD85-8B55-C734-4B9A32129C43}"/>
              </a:ext>
            </a:extLst>
          </p:cNvPr>
          <p:cNvSpPr>
            <a:spLocks noGrp="1"/>
          </p:cNvSpPr>
          <p:nvPr>
            <p:ph type="title"/>
          </p:nvPr>
        </p:nvSpPr>
        <p:spPr/>
        <p:txBody>
          <a:bodyPr/>
          <a:lstStyle/>
          <a:p>
            <a:r>
              <a:rPr lang="fr-FR" dirty="0"/>
              <a:t>Le traitement du diabète de type 1</a:t>
            </a:r>
          </a:p>
        </p:txBody>
      </p:sp>
      <p:sp>
        <p:nvSpPr>
          <p:cNvPr id="7" name="Sous-titre 1">
            <a:extLst>
              <a:ext uri="{FF2B5EF4-FFF2-40B4-BE49-F238E27FC236}">
                <a16:creationId xmlns:a16="http://schemas.microsoft.com/office/drawing/2014/main" id="{A843BEC8-2F4B-E628-5D12-C50EB19DE80C}"/>
              </a:ext>
            </a:extLst>
          </p:cNvPr>
          <p:cNvSpPr>
            <a:spLocks noGrp="1"/>
          </p:cNvSpPr>
          <p:nvPr>
            <p:ph type="subTitle" idx="3"/>
          </p:nvPr>
        </p:nvSpPr>
        <p:spPr>
          <a:xfrm>
            <a:off x="6859933" y="2211571"/>
            <a:ext cx="3981200" cy="570596"/>
          </a:xfrm>
        </p:spPr>
        <p:txBody>
          <a:bodyPr/>
          <a:lstStyle/>
          <a:p>
            <a:pPr marL="139700" indent="0"/>
            <a:r>
              <a:rPr lang="fr-FR" sz="1400" dirty="0">
                <a:latin typeface="Ubuntu" panose="020B0504030602030204" pitchFamily="34" charset="0"/>
              </a:rPr>
              <a:t>Soit avec une pompe à insuline (traitement par pompe)</a:t>
            </a:r>
          </a:p>
        </p:txBody>
      </p:sp>
      <p:pic>
        <p:nvPicPr>
          <p:cNvPr id="8" name="Image 7">
            <a:extLst>
              <a:ext uri="{FF2B5EF4-FFF2-40B4-BE49-F238E27FC236}">
                <a16:creationId xmlns:a16="http://schemas.microsoft.com/office/drawing/2014/main" id="{4A7F13BB-F4EF-E685-85E1-31045B38053C}"/>
              </a:ext>
            </a:extLst>
          </p:cNvPr>
          <p:cNvPicPr>
            <a:picLocks noChangeAspect="1"/>
          </p:cNvPicPr>
          <p:nvPr/>
        </p:nvPicPr>
        <p:blipFill>
          <a:blip r:embed="rId2"/>
          <a:stretch>
            <a:fillRect/>
          </a:stretch>
        </p:blipFill>
        <p:spPr>
          <a:xfrm>
            <a:off x="6715416" y="3008441"/>
            <a:ext cx="4270233" cy="2871364"/>
          </a:xfrm>
          <a:prstGeom prst="rect">
            <a:avLst/>
          </a:prstGeom>
        </p:spPr>
      </p:pic>
      <p:pic>
        <p:nvPicPr>
          <p:cNvPr id="9" name="Image 8">
            <a:extLst>
              <a:ext uri="{FF2B5EF4-FFF2-40B4-BE49-F238E27FC236}">
                <a16:creationId xmlns:a16="http://schemas.microsoft.com/office/drawing/2014/main" id="{014E8CBE-CEF2-065D-5BE2-A31D06A83546}"/>
              </a:ext>
            </a:extLst>
          </p:cNvPr>
          <p:cNvPicPr>
            <a:picLocks noChangeAspect="1"/>
          </p:cNvPicPr>
          <p:nvPr/>
        </p:nvPicPr>
        <p:blipFill>
          <a:blip r:embed="rId3"/>
          <a:stretch>
            <a:fillRect/>
          </a:stretch>
        </p:blipFill>
        <p:spPr>
          <a:xfrm>
            <a:off x="1162177" y="3008441"/>
            <a:ext cx="4314408" cy="2871364"/>
          </a:xfrm>
          <a:prstGeom prst="rect">
            <a:avLst/>
          </a:prstGeom>
        </p:spPr>
      </p:pic>
      <p:pic>
        <p:nvPicPr>
          <p:cNvPr id="11" name="Image 10">
            <a:extLst>
              <a:ext uri="{FF2B5EF4-FFF2-40B4-BE49-F238E27FC236}">
                <a16:creationId xmlns:a16="http://schemas.microsoft.com/office/drawing/2014/main" id="{2FB9EF45-7CAD-6313-FB62-52FB09D3C0F9}"/>
              </a:ext>
            </a:extLst>
          </p:cNvPr>
          <p:cNvPicPr>
            <a:picLocks noChangeAspect="1"/>
          </p:cNvPicPr>
          <p:nvPr/>
        </p:nvPicPr>
        <p:blipFill>
          <a:blip r:embed="rId4"/>
          <a:stretch>
            <a:fillRect/>
          </a:stretch>
        </p:blipFill>
        <p:spPr>
          <a:xfrm>
            <a:off x="1162176" y="1476933"/>
            <a:ext cx="9962279" cy="466215"/>
          </a:xfrm>
          <a:prstGeom prst="rect">
            <a:avLst/>
          </a:prstGeom>
        </p:spPr>
      </p:pic>
    </p:spTree>
    <p:extLst>
      <p:ext uri="{BB962C8B-B14F-4D97-AF65-F5344CB8AC3E}">
        <p14:creationId xmlns:p14="http://schemas.microsoft.com/office/powerpoint/2010/main" val="163929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9D8AD-08A9-445E-4E91-738C9CB5051E}"/>
              </a:ext>
            </a:extLst>
          </p:cNvPr>
          <p:cNvSpPr>
            <a:spLocks noGrp="1"/>
          </p:cNvSpPr>
          <p:nvPr>
            <p:ph type="title"/>
          </p:nvPr>
        </p:nvSpPr>
        <p:spPr/>
        <p:txBody>
          <a:bodyPr/>
          <a:lstStyle/>
          <a:p>
            <a:r>
              <a:rPr lang="fr-FR" sz="6000" dirty="0"/>
              <a:t>Le diabète de type 2</a:t>
            </a:r>
          </a:p>
        </p:txBody>
      </p:sp>
    </p:spTree>
    <p:extLst>
      <p:ext uri="{BB962C8B-B14F-4D97-AF65-F5344CB8AC3E}">
        <p14:creationId xmlns:p14="http://schemas.microsoft.com/office/powerpoint/2010/main" val="890381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C3BFEF3-2535-1056-5F25-94567A3AE90C}"/>
              </a:ext>
            </a:extLst>
          </p:cNvPr>
          <p:cNvSpPr>
            <a:spLocks noGrp="1"/>
          </p:cNvSpPr>
          <p:nvPr>
            <p:ph type="body" idx="1"/>
          </p:nvPr>
        </p:nvSpPr>
        <p:spPr/>
        <p:txBody>
          <a:bodyPr/>
          <a:lstStyle/>
          <a:p>
            <a:pPr fontAlgn="base"/>
            <a:r>
              <a:rPr lang="fr-FR" b="0" i="0" u="none" strike="noStrike" dirty="0">
                <a:solidFill>
                  <a:srgbClr val="202020"/>
                </a:solidFill>
                <a:effectLst/>
                <a:latin typeface="Ubuntu" panose="020B0504030602030204" pitchFamily="34" charset="0"/>
              </a:rPr>
              <a:t>Le diabète de type 2 apparaît généralement chez les personnes âgées de plus de 40 ans. Cependant les premiers cas d’adolescents et d’adultes jeunes touchés apparaissent en France.</a:t>
            </a:r>
          </a:p>
          <a:p>
            <a:pPr fontAlgn="base"/>
            <a:endParaRPr lang="fr-FR" b="0" i="0" u="none" strike="noStrike" dirty="0">
              <a:solidFill>
                <a:srgbClr val="202020"/>
              </a:solidFill>
              <a:effectLst/>
              <a:latin typeface="Ubuntu" panose="020B0504030602030204" pitchFamily="34" charset="0"/>
            </a:endParaRPr>
          </a:p>
          <a:p>
            <a:pPr fontAlgn="base"/>
            <a:r>
              <a:rPr lang="fr-FR" b="0" i="0" u="none" strike="noStrike" dirty="0">
                <a:solidFill>
                  <a:srgbClr val="202020"/>
                </a:solidFill>
                <a:effectLst/>
                <a:latin typeface="Ubuntu" panose="020B0504030602030204" pitchFamily="34" charset="0"/>
              </a:rPr>
              <a:t>Le surpoids, l’obésité et le manque d’activité physique sont les causes essentielles du diabète de type 2 chez des personnes génétiquement prédisposées. </a:t>
            </a:r>
          </a:p>
          <a:p>
            <a:pPr fontAlgn="base"/>
            <a:endParaRPr lang="fr-FR" b="0" i="0" u="none" strike="noStrike" dirty="0">
              <a:solidFill>
                <a:srgbClr val="202020"/>
              </a:solidFill>
              <a:effectLst/>
              <a:latin typeface="Ubuntu" panose="020B0504030602030204" pitchFamily="34" charset="0"/>
            </a:endParaRPr>
          </a:p>
          <a:p>
            <a:pPr algn="just" fontAlgn="base"/>
            <a:r>
              <a:rPr lang="fr-FR" b="0" i="0" u="none" strike="noStrike" dirty="0">
                <a:solidFill>
                  <a:srgbClr val="202020"/>
                </a:solidFill>
                <a:effectLst/>
                <a:latin typeface="Ubuntu" panose="020B0504030602030204" pitchFamily="34" charset="0"/>
              </a:rPr>
              <a:t>Sournois et indolore, le développement du diabète de type 2 peut passer longtemps inaperçu :</a:t>
            </a:r>
            <a:r>
              <a:rPr lang="fr-FR" b="0" i="0" u="none" strike="noStrike" dirty="0">
                <a:solidFill>
                  <a:srgbClr val="202020"/>
                </a:solidFill>
                <a:effectLst/>
                <a:latin typeface="Ubuntu-Bold"/>
              </a:rPr>
              <a:t> on estime qu’il s’écoule en moyenne 5 à 10 ans entre l’apparition des premières hyperglycémies et le diagnostic.</a:t>
            </a:r>
            <a:endParaRPr lang="fr-FR" b="0" i="0" u="none" strike="noStrike" dirty="0">
              <a:solidFill>
                <a:srgbClr val="202020"/>
              </a:solidFill>
              <a:effectLst/>
              <a:latin typeface="Ubuntu" panose="020B0504030602030204" pitchFamily="34" charset="0"/>
            </a:endParaRPr>
          </a:p>
          <a:p>
            <a:pPr marL="186262" indent="0">
              <a:buNone/>
            </a:pPr>
            <a:endParaRPr lang="fr-FR" dirty="0"/>
          </a:p>
        </p:txBody>
      </p:sp>
      <p:sp>
        <p:nvSpPr>
          <p:cNvPr id="3" name="Titre 2">
            <a:extLst>
              <a:ext uri="{FF2B5EF4-FFF2-40B4-BE49-F238E27FC236}">
                <a16:creationId xmlns:a16="http://schemas.microsoft.com/office/drawing/2014/main" id="{BB136EAD-C4E6-E29E-5A29-864B7D0A5654}"/>
              </a:ext>
            </a:extLst>
          </p:cNvPr>
          <p:cNvSpPr>
            <a:spLocks noGrp="1"/>
          </p:cNvSpPr>
          <p:nvPr>
            <p:ph type="title"/>
          </p:nvPr>
        </p:nvSpPr>
        <p:spPr/>
        <p:txBody>
          <a:bodyPr/>
          <a:lstStyle/>
          <a:p>
            <a:r>
              <a:rPr lang="fr-FR" dirty="0"/>
              <a:t>Le diabète de type 2</a:t>
            </a:r>
          </a:p>
        </p:txBody>
      </p:sp>
    </p:spTree>
    <p:extLst>
      <p:ext uri="{BB962C8B-B14F-4D97-AF65-F5344CB8AC3E}">
        <p14:creationId xmlns:p14="http://schemas.microsoft.com/office/powerpoint/2010/main" val="2606556149"/>
      </p:ext>
    </p:extLst>
  </p:cSld>
  <p:clrMapOvr>
    <a:masterClrMapping/>
  </p:clrMapOvr>
</p:sld>
</file>

<file path=ppt/theme/theme1.xml><?xml version="1.0" encoding="utf-8"?>
<a:theme xmlns:a="http://schemas.openxmlformats.org/drawingml/2006/main" name="Thème 1">
  <a:themeElements>
    <a:clrScheme name="Simple Light">
      <a:dk1>
        <a:srgbClr val="2B2B2B"/>
      </a:dk1>
      <a:lt1>
        <a:srgbClr val="FFFFFF"/>
      </a:lt1>
      <a:dk2>
        <a:srgbClr val="B5EBE7"/>
      </a:dk2>
      <a:lt2>
        <a:srgbClr val="D2BCE6"/>
      </a:lt2>
      <a:accent1>
        <a:srgbClr val="FAECB6"/>
      </a:accent1>
      <a:accent2>
        <a:srgbClr val="F7CFB0"/>
      </a:accent2>
      <a:accent3>
        <a:srgbClr val="F3C5D8"/>
      </a:accent3>
      <a:accent4>
        <a:srgbClr val="FFFFFF"/>
      </a:accent4>
      <a:accent5>
        <a:srgbClr val="FFFFFF"/>
      </a:accent5>
      <a:accent6>
        <a:srgbClr val="FFFFFF"/>
      </a:accent6>
      <a:hlink>
        <a:srgbClr val="5BC9C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1" id="{EB98EBEF-5373-E04C-A548-B2DDFBF0DE73}" vid="{449188A2-CF20-4B40-A49E-C779454814C8}"/>
    </a:ext>
  </a:ext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1</Template>
  <TotalTime>1543</TotalTime>
  <Words>1253</Words>
  <Application>Microsoft Office PowerPoint</Application>
  <PresentationFormat>Grand écran</PresentationFormat>
  <Paragraphs>86</Paragraphs>
  <Slides>23</Slides>
  <Notes>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23</vt:i4>
      </vt:variant>
    </vt:vector>
  </HeadingPairs>
  <TitlesOfParts>
    <vt:vector size="35" baseType="lpstr">
      <vt:lpstr>Arial</vt:lpstr>
      <vt:lpstr>Bebas Neue</vt:lpstr>
      <vt:lpstr>Harrington</vt:lpstr>
      <vt:lpstr>Livvic</vt:lpstr>
      <vt:lpstr>Poppins</vt:lpstr>
      <vt:lpstr>Poppins Medium</vt:lpstr>
      <vt:lpstr>Proxima Nova</vt:lpstr>
      <vt:lpstr>Proxima Nova Semibold</vt:lpstr>
      <vt:lpstr>Ubuntu</vt:lpstr>
      <vt:lpstr>Ubuntu-Bold</vt:lpstr>
      <vt:lpstr>Thème 1</vt:lpstr>
      <vt:lpstr>Slidesgo Final Pages</vt:lpstr>
      <vt:lpstr>Le diabète</vt:lpstr>
      <vt:lpstr>Le diabète : mécanisme de la maladie</vt:lpstr>
      <vt:lpstr>Examen et diagnostic  : comment savoir si on a du diabète ?</vt:lpstr>
      <vt:lpstr>Les différents types de diabète</vt:lpstr>
      <vt:lpstr>Le diabète de type 1</vt:lpstr>
      <vt:lpstr>Le diabète de type 1 (diabète insulino-dépendant ou DID) </vt:lpstr>
      <vt:lpstr>Le traitement du diabète de type 1</vt:lpstr>
      <vt:lpstr>Le diabète de type 2</vt:lpstr>
      <vt:lpstr>Le diabète de type 2</vt:lpstr>
      <vt:lpstr>Mécanisme du diabète de type 2</vt:lpstr>
      <vt:lpstr>Le traitement du diabète de type 2 </vt:lpstr>
      <vt:lpstr>Pourquoi surveiller la glycémie ?</vt:lpstr>
      <vt:lpstr>Comment surveiller la glycémie ? </vt:lpstr>
      <vt:lpstr>Présentation PowerPoint</vt:lpstr>
      <vt:lpstr>Les complications</vt:lpstr>
      <vt:lpstr>La complication aigue : l’hypoglycémie</vt:lpstr>
      <vt:lpstr>Que faire en cas d’hypoglycémie ? </vt:lpstr>
      <vt:lpstr>Les complications chroniques du diabète </vt:lpstr>
      <vt:lpstr>Le suivi</vt:lpstr>
      <vt:lpstr>LES EXAMENS DE SUIVI DU DIABETE</vt:lpstr>
      <vt:lpstr>L’éducation thérapeutique</vt:lpstr>
      <vt:lpstr>Conclusion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diabète</dc:title>
  <dc:creator>Romane SIMON</dc:creator>
  <cp:lastModifiedBy>Blandine MORLON</cp:lastModifiedBy>
  <cp:revision>5</cp:revision>
  <dcterms:created xsi:type="dcterms:W3CDTF">2023-03-04T14:17:31Z</dcterms:created>
  <dcterms:modified xsi:type="dcterms:W3CDTF">2023-03-22T18:50:05Z</dcterms:modified>
</cp:coreProperties>
</file>