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phélie Henry" userId="ec841d9a61b8e316" providerId="LiveId" clId="{9B30D2F0-0F56-4C7D-9165-F68A186904F6}"/>
    <pc:docChg chg="custSel addSld delSld modSld">
      <pc:chgData name="Ophélie Henry" userId="ec841d9a61b8e316" providerId="LiveId" clId="{9B30D2F0-0F56-4C7D-9165-F68A186904F6}" dt="2023-03-20T14:57:25.338" v="46" actId="14100"/>
      <pc:docMkLst>
        <pc:docMk/>
      </pc:docMkLst>
      <pc:sldChg chg="addSp delSp modSp mod">
        <pc:chgData name="Ophélie Henry" userId="ec841d9a61b8e316" providerId="LiveId" clId="{9B30D2F0-0F56-4C7D-9165-F68A186904F6}" dt="2023-03-20T14:52:45.714" v="7" actId="14100"/>
        <pc:sldMkLst>
          <pc:docMk/>
          <pc:sldMk cId="289385548" sldId="256"/>
        </pc:sldMkLst>
        <pc:picChg chg="del">
          <ac:chgData name="Ophélie Henry" userId="ec841d9a61b8e316" providerId="LiveId" clId="{9B30D2F0-0F56-4C7D-9165-F68A186904F6}" dt="2023-03-20T14:51:34.697" v="1" actId="478"/>
          <ac:picMkLst>
            <pc:docMk/>
            <pc:sldMk cId="289385548" sldId="256"/>
            <ac:picMk id="5" creationId="{1F7E809B-1ADC-7507-2F48-7CBF1E84CF2A}"/>
          </ac:picMkLst>
        </pc:picChg>
        <pc:picChg chg="add mod modCrop">
          <ac:chgData name="Ophélie Henry" userId="ec841d9a61b8e316" providerId="LiveId" clId="{9B30D2F0-0F56-4C7D-9165-F68A186904F6}" dt="2023-03-20T14:52:45.714" v="7" actId="14100"/>
          <ac:picMkLst>
            <pc:docMk/>
            <pc:sldMk cId="289385548" sldId="256"/>
            <ac:picMk id="6" creationId="{B76E0A00-07B0-0CEB-97FA-BD5350F18538}"/>
          </ac:picMkLst>
        </pc:picChg>
      </pc:sldChg>
      <pc:sldChg chg="del">
        <pc:chgData name="Ophélie Henry" userId="ec841d9a61b8e316" providerId="LiveId" clId="{9B30D2F0-0F56-4C7D-9165-F68A186904F6}" dt="2023-03-20T14:51:29.248" v="0" actId="47"/>
        <pc:sldMkLst>
          <pc:docMk/>
          <pc:sldMk cId="780763315" sldId="257"/>
        </pc:sldMkLst>
      </pc:sldChg>
      <pc:sldChg chg="addSp delSp modSp new mod">
        <pc:chgData name="Ophélie Henry" userId="ec841d9a61b8e316" providerId="LiveId" clId="{9B30D2F0-0F56-4C7D-9165-F68A186904F6}" dt="2023-03-20T14:53:50.317" v="17" actId="14100"/>
        <pc:sldMkLst>
          <pc:docMk/>
          <pc:sldMk cId="4109982766" sldId="257"/>
        </pc:sldMkLst>
        <pc:picChg chg="add del">
          <ac:chgData name="Ophélie Henry" userId="ec841d9a61b8e316" providerId="LiveId" clId="{9B30D2F0-0F56-4C7D-9165-F68A186904F6}" dt="2023-03-20T14:53:06.048" v="10" actId="478"/>
          <ac:picMkLst>
            <pc:docMk/>
            <pc:sldMk cId="4109982766" sldId="257"/>
            <ac:picMk id="3" creationId="{8480D391-4925-A663-F0F1-33B4CDF175F1}"/>
          </ac:picMkLst>
        </pc:picChg>
        <pc:picChg chg="add mod modCrop">
          <ac:chgData name="Ophélie Henry" userId="ec841d9a61b8e316" providerId="LiveId" clId="{9B30D2F0-0F56-4C7D-9165-F68A186904F6}" dt="2023-03-20T14:53:50.317" v="17" actId="14100"/>
          <ac:picMkLst>
            <pc:docMk/>
            <pc:sldMk cId="4109982766" sldId="257"/>
            <ac:picMk id="5" creationId="{CCEA9C38-CE88-C83F-B734-F500A40C3B12}"/>
          </ac:picMkLst>
        </pc:picChg>
      </pc:sldChg>
      <pc:sldChg chg="del">
        <pc:chgData name="Ophélie Henry" userId="ec841d9a61b8e316" providerId="LiveId" clId="{9B30D2F0-0F56-4C7D-9165-F68A186904F6}" dt="2023-03-20T14:51:29.248" v="0" actId="47"/>
        <pc:sldMkLst>
          <pc:docMk/>
          <pc:sldMk cId="1556516228" sldId="258"/>
        </pc:sldMkLst>
      </pc:sldChg>
      <pc:sldChg chg="addSp modSp new mod">
        <pc:chgData name="Ophélie Henry" userId="ec841d9a61b8e316" providerId="LiveId" clId="{9B30D2F0-0F56-4C7D-9165-F68A186904F6}" dt="2023-03-20T14:54:44.473" v="24" actId="14100"/>
        <pc:sldMkLst>
          <pc:docMk/>
          <pc:sldMk cId="4183861051" sldId="258"/>
        </pc:sldMkLst>
        <pc:picChg chg="add mod modCrop">
          <ac:chgData name="Ophélie Henry" userId="ec841d9a61b8e316" providerId="LiveId" clId="{9B30D2F0-0F56-4C7D-9165-F68A186904F6}" dt="2023-03-20T14:54:44.473" v="24" actId="14100"/>
          <ac:picMkLst>
            <pc:docMk/>
            <pc:sldMk cId="4183861051" sldId="258"/>
            <ac:picMk id="3" creationId="{C30DF4F5-C9E3-4684-093A-5246B9D12315}"/>
          </ac:picMkLst>
        </pc:picChg>
      </pc:sldChg>
      <pc:sldChg chg="addSp modSp new mod">
        <pc:chgData name="Ophélie Henry" userId="ec841d9a61b8e316" providerId="LiveId" clId="{9B30D2F0-0F56-4C7D-9165-F68A186904F6}" dt="2023-03-20T14:55:36.939" v="32" actId="14100"/>
        <pc:sldMkLst>
          <pc:docMk/>
          <pc:sldMk cId="1839881553" sldId="259"/>
        </pc:sldMkLst>
        <pc:picChg chg="add mod modCrop">
          <ac:chgData name="Ophélie Henry" userId="ec841d9a61b8e316" providerId="LiveId" clId="{9B30D2F0-0F56-4C7D-9165-F68A186904F6}" dt="2023-03-20T14:55:36.939" v="32" actId="14100"/>
          <ac:picMkLst>
            <pc:docMk/>
            <pc:sldMk cId="1839881553" sldId="259"/>
            <ac:picMk id="3" creationId="{588671D9-E171-73F3-6756-DDEF0C3E0BBE}"/>
          </ac:picMkLst>
        </pc:picChg>
      </pc:sldChg>
      <pc:sldChg chg="del">
        <pc:chgData name="Ophélie Henry" userId="ec841d9a61b8e316" providerId="LiveId" clId="{9B30D2F0-0F56-4C7D-9165-F68A186904F6}" dt="2023-03-20T14:51:29.248" v="0" actId="47"/>
        <pc:sldMkLst>
          <pc:docMk/>
          <pc:sldMk cId="3380270553" sldId="259"/>
        </pc:sldMkLst>
      </pc:sldChg>
      <pc:sldChg chg="addSp modSp new mod">
        <pc:chgData name="Ophélie Henry" userId="ec841d9a61b8e316" providerId="LiveId" clId="{9B30D2F0-0F56-4C7D-9165-F68A186904F6}" dt="2023-03-20T14:56:33.030" v="39" actId="14100"/>
        <pc:sldMkLst>
          <pc:docMk/>
          <pc:sldMk cId="402375833" sldId="260"/>
        </pc:sldMkLst>
        <pc:picChg chg="add mod modCrop">
          <ac:chgData name="Ophélie Henry" userId="ec841d9a61b8e316" providerId="LiveId" clId="{9B30D2F0-0F56-4C7D-9165-F68A186904F6}" dt="2023-03-20T14:56:33.030" v="39" actId="14100"/>
          <ac:picMkLst>
            <pc:docMk/>
            <pc:sldMk cId="402375833" sldId="260"/>
            <ac:picMk id="3" creationId="{7D259583-5A9D-34ED-1FCB-6AB22C093FB1}"/>
          </ac:picMkLst>
        </pc:picChg>
      </pc:sldChg>
      <pc:sldChg chg="del">
        <pc:chgData name="Ophélie Henry" userId="ec841d9a61b8e316" providerId="LiveId" clId="{9B30D2F0-0F56-4C7D-9165-F68A186904F6}" dt="2023-03-20T14:51:29.248" v="0" actId="47"/>
        <pc:sldMkLst>
          <pc:docMk/>
          <pc:sldMk cId="3712339300" sldId="260"/>
        </pc:sldMkLst>
      </pc:sldChg>
      <pc:sldChg chg="addSp modSp new mod">
        <pc:chgData name="Ophélie Henry" userId="ec841d9a61b8e316" providerId="LiveId" clId="{9B30D2F0-0F56-4C7D-9165-F68A186904F6}" dt="2023-03-20T14:57:25.338" v="46" actId="14100"/>
        <pc:sldMkLst>
          <pc:docMk/>
          <pc:sldMk cId="3558730036" sldId="261"/>
        </pc:sldMkLst>
        <pc:picChg chg="add mod modCrop">
          <ac:chgData name="Ophélie Henry" userId="ec841d9a61b8e316" providerId="LiveId" clId="{9B30D2F0-0F56-4C7D-9165-F68A186904F6}" dt="2023-03-20T14:57:25.338" v="46" actId="14100"/>
          <ac:picMkLst>
            <pc:docMk/>
            <pc:sldMk cId="3558730036" sldId="261"/>
            <ac:picMk id="3" creationId="{945A7582-EAC8-FF05-B385-A121F4D9FE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7CA44-C49D-CEF8-CEEA-ED6A1E5DF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Nutrition et diabète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8A4F1A-EB7C-3B39-E943-737BAECCA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Ophélie Henry</a:t>
            </a:r>
          </a:p>
          <a:p>
            <a:r>
              <a:rPr lang="fr-FR" dirty="0"/>
              <a:t>Diététicienne - </a:t>
            </a:r>
            <a:r>
              <a:rPr lang="fr-FR" dirty="0" err="1"/>
              <a:t>psychonutritionniste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6E0A00-07B0-0CEB-97FA-BD5350F18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9" t="16989" r="15869" b="13219"/>
          <a:stretch/>
        </p:blipFill>
        <p:spPr>
          <a:xfrm>
            <a:off x="0" y="0"/>
            <a:ext cx="12192000" cy="68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EA9C38-CE88-C83F-B734-F500A40C3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19309" r="15435" b="10705"/>
          <a:stretch/>
        </p:blipFill>
        <p:spPr>
          <a:xfrm>
            <a:off x="0" y="-1"/>
            <a:ext cx="1223831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0DF4F5-C9E3-4684-093A-5246B9D12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7" t="21436" r="15543" b="8772"/>
          <a:stretch/>
        </p:blipFill>
        <p:spPr>
          <a:xfrm>
            <a:off x="0" y="0"/>
            <a:ext cx="12234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8671D9-E171-73F3-6756-DDEF0C3E0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23368" r="15760" b="7226"/>
          <a:stretch/>
        </p:blipFill>
        <p:spPr>
          <a:xfrm>
            <a:off x="0" y="0"/>
            <a:ext cx="1228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8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259583-5A9D-34ED-1FCB-6AB22C09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9" t="21628" r="15761" b="8580"/>
          <a:stretch/>
        </p:blipFill>
        <p:spPr>
          <a:xfrm>
            <a:off x="-1" y="0"/>
            <a:ext cx="1223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5A7582-EAC8-FF05-B385-A121F4D9F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20276" r="15543" b="10126"/>
          <a:stretch/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5A7582-EAC8-FF05-B385-A121F4D9F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8" t="20276" r="15543" b="10126"/>
          <a:stretch/>
        </p:blipFill>
        <p:spPr>
          <a:xfrm>
            <a:off x="0" y="0"/>
            <a:ext cx="1228725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900" r="11048" b="3100"/>
          <a:stretch/>
        </p:blipFill>
        <p:spPr>
          <a:xfrm rot="5400000">
            <a:off x="2852963" y="351471"/>
            <a:ext cx="7001783" cy="61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7727</TotalTime>
  <Words>8</Words>
  <Application>Microsoft Office PowerPoint</Application>
  <PresentationFormat>Grand écran</PresentationFormat>
  <Paragraphs>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Nutrition et diabète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et diabète</dc:title>
  <dc:creator>Ophélie Henry</dc:creator>
  <cp:lastModifiedBy>Blandine MORLON</cp:lastModifiedBy>
  <cp:revision>2</cp:revision>
  <dcterms:created xsi:type="dcterms:W3CDTF">2023-03-01T12:37:12Z</dcterms:created>
  <dcterms:modified xsi:type="dcterms:W3CDTF">2023-03-25T08:15:36Z</dcterms:modified>
</cp:coreProperties>
</file>