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18"/>
  </p:notesMasterIdLst>
  <p:handoutMasterIdLst>
    <p:handoutMasterId r:id="rId19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10080625" cy="5670550"/>
  <p:notesSz cx="7772400" cy="10058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48"/>
  </p:normalViewPr>
  <p:slideViewPr>
    <p:cSldViewPr snapToGrid="0">
      <p:cViewPr varScale="1">
        <p:scale>
          <a:sx n="141" d="100"/>
          <a:sy n="141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057FC93-BA02-DA91-B879-5E2B0DCC8A5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1BA255-914B-02F3-3424-F2EBEC0F02D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4D47D6-F84D-6132-E045-3850D322B6F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122DAC-C6F6-3DF2-BA4F-CEEC8ED354C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2F8ADB-F906-164F-8B1D-7082EF316374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2626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876691A-0811-235E-46C8-4726958952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15" y="764282"/>
            <a:ext cx="6704636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EBC072-C396-5F84-5636-26E36F3182A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571A8A3C-FDAD-02EE-FD9F-5555F4419BC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5202FF-41DC-CB9E-EC0D-192B5A19041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5E9D13-0E43-624B-A168-36FE1BE4CFF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A91493-A9E8-61E7-BA52-90130BB4EC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B99D65E-3E06-B346-BAA1-FA6766CCF2F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41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6EAAB6AA-8439-B4DB-449F-B961D5441FC7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0E8EE4-88B5-AE47-8576-ADC88E1DB57A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59C2E827-2939-B384-3017-95822748E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F1DFE2F-079F-AC01-0904-2E2A26E11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8DAEB47D-3553-B7E4-5883-11CE1178AFA1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40704A-64EF-7848-8332-CAFF70595414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BE38CA5-3393-F1E1-8722-413CECCBF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382932A-5AB9-424D-348E-0CA6E8480E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5FA9911-1C92-6A6F-CBB2-FBD255864B9A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C53D98-CF71-6948-9C5C-5088C92EDFA6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B93B771-08BA-BB85-12BD-C782A29BA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2FB4C0A-3433-C77E-7525-E5A1D59543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2F606DF1-2E4F-04B7-A312-BD0FE5696FA2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6C4972-8636-CC41-A4FC-1DAA2EF705D9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3F96E041-4ABD-F409-A905-EA3018DE2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E399825-82FB-0F86-2EC5-A145DFCCD4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8BA29329-B48F-44A6-3100-126302FE0E71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5A6D08-8C42-5A44-8B2B-BFBB72242EA8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5E66C574-633D-7F93-24DB-77904DF29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31DB356-4A90-2F25-492F-01BDCD908D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FC26FD1-250D-A836-AC27-67F9BF8BF376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087E94-CDB2-5244-A21F-171DF231F1B9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CEAC810-E802-CBD2-0684-F81A1B6EC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71953B5-FE87-9EA4-C575-98298A2549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A9A989A-B435-6E6F-81B2-5A7E2BED402E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592F49-4E9C-1A41-8C69-2C624F8B97A1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1A15D398-B96A-A357-3A0B-D384E01DB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F8FC085-F45B-9587-3079-F38D982D9B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C223EB7-EB24-9146-34E1-2063F3067272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26A8D4-D217-B346-9CCA-F67B87558F20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1419DA2B-FB39-AF43-7671-E496FE4B2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8FC9F28-4723-70B8-A914-2B50037C30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1D706E-1EB3-508F-0D46-5B6CA0DCDC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AC65AD-3930-EEFF-3C18-D690FE29F77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78CA8E-B834-CCA8-93EB-F9850E1DF1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0542C0-0D6E-F8CE-18BA-2847D8ADAB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C40FA0-C15B-E209-D805-FFCE5B0FDA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A6F435-7D13-2147-BD41-13FE9B6E6A8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87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B54C2-2A20-C876-DEE3-623089E458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291DDD-022F-569B-E183-D8654E4D45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008CCF-6A7B-6562-50F8-1641965C3D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5FCC23-BECD-1F51-A758-4C3C62C18C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280A6E-4BD3-53BC-859F-0911222164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CB8BBB-CA0D-9A42-A00F-EF422C13E31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4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277498-D7B8-D8D1-6ED5-B266C3A93A3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95200E-CD06-7225-60FF-5AE52BAD04B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B68074-C7B3-3C59-B796-033633FDF5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AC02C8-7A2F-0925-213A-8F3C16DBA5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ADAF80-45A9-5AF3-72A7-9E268EC481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A06CF3-3188-1C45-9829-5F976E7508E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302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59C7F-8B34-E4C0-2348-507986F5958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DAB1E2-66AD-5E94-0820-9D52F78ABEA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94D56B-BA7D-7815-B408-18A7CC0267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2C5A0C-B348-0A4B-7234-74A1E5A106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2554EE-6C9C-57A0-E031-E4B7633ED9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79490E-5FC2-6849-9B24-2B9484F31C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65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FBD98-5655-18BC-9D1C-9FC9A40B94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8EAE10-874C-2078-4469-D9950AFCFB7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22260-A383-3090-C8F4-2C8BD0D589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8D0215-4DF8-FFBA-CEFD-C1627A7143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1D1FD6-4302-44E1-C92D-423134F036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47F0AF-7CF9-1041-991F-1E4449AC066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982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EC484-4413-D985-3EAF-88A3DED421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D227D6-DF0C-CA87-D7C7-AFA5172C47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1F30CF-23EA-01E8-C97F-2B624F0266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68C61-DD8D-F7E2-3AA1-480E3583C5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7BA749-ECCC-7264-7611-3207F7C768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3BF46E-BA91-504F-B316-071583AEF85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882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2123A-1993-478E-C5EE-4EC4005D19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A061C9-7C36-7B08-0826-0C3F31C862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4FFD4C-ED1E-5EAA-DB73-5CB803B6287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297EBE-4ED5-7AC3-EEF7-FA1EF9D718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8AB3AA-4373-2037-2C94-16588F056C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10094F-D302-C619-6022-F880120673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953DAE-7587-324B-8BFC-110A887D3FB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42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603E1A-2C0A-D946-26C5-9B48C19FF1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47BB43-BEED-6EF0-8ACE-F7372A7023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6BF154-76F7-4190-C121-0AC88A8ABDE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57A4C-1B6F-F695-473C-4C125809E69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FA96C97-45C2-DF64-0705-514828BEDB8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D3C9CB-284B-EE6D-5B34-B78F885E08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1DA556-D00D-0A96-8A85-193902892E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4D340B3-5ACE-A019-EB0B-920BA1508E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E532F9-D376-F343-B012-DEDEC554A07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88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B8434-4BAC-CC81-E599-B84788C9BC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9A2D9B-4D4B-5B30-AB23-0171DECC43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D1CB3C-9914-89F5-9A99-0AB92CEB34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B00B95-77E0-E562-174B-05309EF303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5C2059-38ED-FC46-AB6B-2F2181074FC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418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416A90-45A0-EAF8-24EE-0DA74F4CA6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89AC1F-9944-9963-A7E0-85BE531C86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8BEBFF-EE44-AC3E-B758-7A647D6275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F5DD89-9187-814A-AB75-352C20D8066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01697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88663-8F1D-E201-0121-B1971B4FA1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D17A51-8B7F-7B4F-3EF0-449B080470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CCF4C6-66A9-789E-C169-B9123FA012A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F9FCAF-8CB2-F13B-F28C-6E5EE6DCE5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27CF9A-B814-CA6E-647E-CFCD77B7AA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747145-42BA-5A63-7159-5DFB1A86A8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8E9C9F-9ECB-FD41-9F92-03A9C926D93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98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A6F31-29C2-1F01-660E-CBB3CDA323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AF7BB-6173-D707-759A-860D7515CFA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C1A662-07B7-68D8-373F-3720BBFAA0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3304AA-FE97-A6BC-0424-0FEDC4F505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1EAC41-0E4C-132A-FC25-5A23CF18F1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39E47A-AD29-AC47-8C5A-E2EBEDE4DC7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505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53F18-1CC4-99A6-0EFF-3C3A06AB2C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9B78DE-7CFA-4353-17F9-709848263D0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0981D0-66BA-92F4-8DF9-8B761EA133A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5459D1-F520-F86D-DBAA-0A50C486E0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BB9FFD-5E13-BFF5-FD85-62A7AB30A0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0F95B1-F60F-D987-CA9D-11478A6B94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3270D5-2949-B643-AE6E-C5B1FBFB408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91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4677D-75F9-BE1B-C829-413C658FF8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544A9C-C91D-B64A-D110-46886711CFF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7AEB23-3501-1163-49E0-8AF06FE0B7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9F6F6-00F4-7BB2-085C-638AD5D200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AD63E-9A13-C57D-3C07-E1F217FD60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50F2EC-3C16-1C48-8E75-203C49683D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262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8AF199-26CC-FDAE-1F66-90E730013E2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FF42BF-1876-9677-BDB4-48112C8B2E8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A1B930-2071-0C35-CD76-9209DBE68F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31B4C0-2342-365F-2EE3-597FB11B2E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F1B81A-9AC9-D1C8-6DF9-66A2F8D063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459C37-63EE-F947-AF8D-CCAF9DF2B82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174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E4A40-1C71-18CF-C031-55C55A8BAFC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FF2B51-F003-1264-1DB1-0FF33E727AC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D31EA9-8FFF-96EE-9712-5A05DD2547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E3584F-3A3B-3F7C-1630-42D4A16BD2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EAE850-FAE2-1F20-5875-F2896C341E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6B399C-5546-BB43-801C-A5687004FA4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815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5E3C8-CAB8-D979-F69D-611179D0B0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B5AEF4-3C8A-1243-A9CC-779B8C79A70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35EEB-CA9D-F3EC-EB52-C1FF075143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8B3A4C-93DB-BE82-1024-6F9895DD85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0030F-12BC-1C29-6D2B-FACAF14B08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402B11-AC5A-9E4F-9EC6-F71F0C0341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512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F0779F-F211-545F-DA80-1650156C60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203536-DB09-3619-9583-706696FE53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FEE3C6-7B6E-A4E3-0E72-DBC7EDDE86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EA0E88-CA72-5268-E1AB-20565E598E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BCEF78-73E4-C088-DB3A-4E75D756B9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56846-233F-264A-88CF-98E806BFB5C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986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9EFFD-1613-6F72-3F83-74A5DB6016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A68B03-6FC2-F5F2-37D2-FE7B849D16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140211-CA26-071C-AA03-22E821478CB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1CF166-9438-686A-B86B-782F209BF3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20F91E-1479-F369-FF91-E6E3398654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487A53-68D4-CADB-0761-71927A9E4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B87DB4-0A21-4B45-89A4-B6E0486F81B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083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33035-7BCD-0FA5-34C6-C0D93A105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D80802-82E5-FD72-D609-12ADD69E90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F2DAE8-9E1A-FA83-A71D-BCD0737722D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C814BF-0329-6C8A-1DDA-4B75AA07814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6D00D3-97E4-CDF7-A3ED-CDD474AA02F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F38EB5-658E-C897-4981-41EAF06954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E3F60E-DA7D-12F2-ABE0-93C9B4A45D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0AAD5E-E793-5ADF-AA92-85BCFC85A7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0905FC-3335-754F-A744-E336AB8CF56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477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E82B3A-CD09-DC8D-4DDA-616815F91E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0666F7-7820-5BAF-2905-914437E620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79E801-D7DD-3F2E-9C8A-0D1217E1EE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2F02A4-E767-997F-5724-427D1BA71D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DEC47C-170F-A542-8024-42B1BA20356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287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499B45-2CFA-B535-135C-03872E2638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B8B736-E18D-1B60-FFBE-B4B331915C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8CBF49-B207-92E2-7137-E8FA84FF3D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6E05FF-7253-2146-A9D9-C5F37BFD214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79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B697C-F668-823D-0972-4BC91B02D1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18D532-84AE-D701-0B44-18908E8AA8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99097E-56FF-7D0C-2ECE-09D30C81AC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3560D-4AF2-4DC2-C96E-215C09F649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78FA92-DFF3-AF75-1B31-A50E679D04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1A8444-08D1-7B43-8930-60D762C9CAA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996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5BA745-D62A-D85E-EF56-D73CE0E8AA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2F4A57-7847-9D20-EF49-DE54A860AB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D75153-6F72-E549-0C4D-5AE414007A0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DADB50-6D22-5E1B-4B35-6C65E4EF25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B6A95A-1CFF-594A-B1AA-83ABB6707F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888EAE-1AD9-8D35-5D84-BE19B7D6D1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AC0871-51D7-7743-8DED-9953203FDD6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142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244FA-B3EA-D0FD-9855-E7C19BF0D6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FB2E50-9584-0ECD-5626-EC1D623677F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77EEEA-5328-3EF8-15FD-9C24F0E99BF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0C2089-2D14-BAE4-DE04-793F30E958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080B3C-A61E-88C4-490C-D511BAD927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5B6C5F-ADFC-EBDA-9AAC-65D82FB3FD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E4F80-20B3-014F-80E1-A1021193278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208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163FA-49A5-B1C0-BCA7-6F503DF258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CD8A0F-9120-A7DD-381C-DACF121179D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5A5E08-06FE-2AAF-8029-339CB93DD8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FCADE2-4F13-DE9A-C502-4C44943558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83A20-4B12-7817-8019-62F56AF747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F7C5E9-B12E-FC4C-B2C9-5D2951C17D6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588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8A51BC-B3FE-7EE6-3F2E-64394AEE49F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4E973B-8660-E11A-4130-1328A11BACE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846090-284F-937E-3BF0-FF6741748E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79243D-E358-D5F3-3D6A-C881F2D9A8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F77F4-9C93-7CAE-6D3A-3885FFC10C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A9135E-0F26-8F4F-9443-63742AB5D71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681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4086AA-06BB-EC23-8239-EF7C3EBC9E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580BE3-5506-03F8-4C7A-F71AD5DF81B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4E9E96-706E-7FBD-50F0-A70777557F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534969-7BA8-C7C5-6BD4-2EC11A9437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00E6DA-60F3-36A0-199D-CD07EFA82B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33DD92-04D5-D844-BD37-0CB63FC3530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894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B6F52-2CAC-3A8B-F12E-B534F0E6A4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89A6F2-EA7F-BAAD-42E3-4B19671EECA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6855A1-7013-8CA2-B42A-27B7AA000A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39984D-AAD9-D50E-6819-E3D065A1FC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DB8FC7-4680-C23E-90B2-FFA1AFA405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8D080A-AE21-F54B-8875-CACAACD590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029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F960C-990F-44C6-8210-22CF2DD98E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F05B90-5C34-1764-9634-E86B1AC22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48AC9-6B5D-DFFF-0026-949FDDFBD4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0E5EA9-E176-C318-6025-7D4075239A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0CDFE6-F98D-2502-5FFA-8242FDC52D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5E5842-7F08-EF49-B579-002D5599087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192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9CE23-9304-7D7E-4197-7BF84F92CC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1A6970-08AE-3DFC-081E-180FC2C31C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EDA9BC-2765-31FB-408A-3097D70644F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F6B001-2F47-98D7-2933-F5D671B671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0AF863-2CC7-167E-7707-4D32C5A225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B56D50-1B84-2E6E-BD08-2260D5CA4E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05A020-2ABF-034D-A453-C54629C9225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716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12019-8F03-4EAE-711C-2F322C721E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35405-DDED-374A-D910-EDF593AE31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777EBE-EEAE-68F5-1C97-FBDF0707C1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FA335A-C1B9-A913-AAD6-615F9D3A703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5690C6-0048-24DC-463F-EBC0702C52A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9BF9B2C-8D98-00F2-AFFE-3BF1D07BC4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2F954C-45F6-62F7-B213-4869E2F95C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5A318D-FF6C-7154-4EA7-C81E09A14E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CBA3E1-8694-964B-924A-B456F104CD5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10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5FD4D-E0AD-28C7-3AA1-12FFE769B6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503808-C2C5-05E6-CCF0-F3426A1D8C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7C9CAC-6D03-A70A-829C-41B8FC2DCE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99428E-11F9-BCD9-658B-89BB41A71F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C5D96-9A2B-AB41-83D2-C7766CF1E2C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6FA9C-841F-E580-CFC0-6877A107BB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594761-7DC2-988C-1AB0-B030599D82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25B27F-662F-5806-442E-2FAA58A809C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AA8936-DF18-9DF9-9833-C14623224F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FA0D10-3007-7316-189B-A045117377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4475B1-9A9D-806D-A8CE-802358407D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FACC3C-8150-F540-BFDB-D02D4907E37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657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700466-74E8-2A04-A75F-F2BA6E0B1A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1A7559-DEDA-7FC4-423A-84D69F898B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51378C-B447-A196-BB05-EBB2D7E18A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ADAC7F-617D-4543-A7DD-3E3F710B28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59652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8E361-B8D5-24ED-CABD-CE9646A41C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C289FF-5F9B-C1C4-D890-97E26F099D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EAEF1B-D424-09C2-4DC6-3324988EBAB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BB298A-E7C4-8671-1E12-18DEF16074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ADF09F-67DB-8A9B-2409-9D6A067668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93B097-6903-70C3-12FE-857E538B3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60530-9A4B-324C-AD58-761F6967372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156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AAFC01-41A4-BAFE-AF30-AB5EF1FB58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2181D0-B377-604D-64DC-763CC1AFE5F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49A386-1722-4F26-9E4B-9E101B94E83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F5D389-ABCB-5C17-B74F-C48913E747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8F31BF-4D6C-1921-1B5D-A5B546F2BB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333B36-0A8E-AB3E-951D-E955F20A38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CD623A-C9CA-EF47-8D66-9CCA99A0C5E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799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C5472-A5AF-C58D-01F6-2C54E1C936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A7557A-60C4-2E4D-884B-32FE894F57A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5D4D6F-FAFC-5278-992E-DB52EB9431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6283A9-5132-E6B7-EDD1-A912A4172A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EE937C-40B4-F39C-3EE8-CF45488D9C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71F16F-4927-2444-98E3-7C3067C2D02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464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A99933-7351-A505-7FF7-A584821110F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771BDC-2E95-1794-4C2E-034F7D5D001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B990C4-D018-F40D-E300-663CC7C422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2D85A6-34FF-692F-7328-8F3E282EF7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8B229-F6FA-5F37-57EC-FADC1CFAFF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768716-A248-F74D-8606-180FC8FD9CF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391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BEF81-AC3F-8153-2A3C-5F0A9D0989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94D0A7-B1B5-D0B4-8399-EF31EEFDF73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F93877-CE0C-9D9B-48E2-3B549BB325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73D3B7-9C56-698D-344C-F858BDABA3D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734B9A-6CF9-C9C6-CA95-7D87980BE9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403625-D08A-2442-BDDE-AD36878052E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323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33E5D-36F3-1DBE-AC94-9550D44648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A74450-04B3-7492-2877-ABC6038AA77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2834A4-C278-2D30-AE61-F9D191EB83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789E1E-7494-CE01-6C3C-EC1068BC52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2EF83-1300-901A-296E-045DD6EBB3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75BCD6-F9EF-EB4B-A428-5E34E6AD5AC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609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6C006-AD9E-502C-8092-8076103D07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452404-A04B-4843-5391-74BBE5F46F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E643A7-5F35-75F9-331E-BB7C2BF608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C063D3-95A6-C4E4-05C8-BC86A9BA28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AFA041-A917-78FC-98F2-3BFCAC93B9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AEF283-AD57-1848-BD50-93D7004E254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573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580C1-2F1E-AFF0-832B-371F05DDAA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7FFB5E-1779-C636-26C1-B4C58E1026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3BE103-A978-6747-B45A-E68352C3FEF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BDC0BC-B8DD-0D92-6742-E69DEF5217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C0FC82-C829-0605-3DD1-B980ABB1C8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88A9A7-607E-BDEB-859F-D5B7A701CC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DBB70B-E7A5-7B48-B7CE-26360662B3F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215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EABDB-21F7-A0B7-8DE4-889158A7E4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35765D-85B6-8197-40AB-2C1072993F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8167B2-8984-025C-31D7-1BCE1FD5489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4FFBC4-7CAF-6BF5-289A-6CF674907CE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13B2A3-E5DD-8AE1-9F6B-42E57B561BB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C469BB-2E86-CF47-3B3B-3F835F7BA3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DC53DAE-99C7-37EF-FC77-5496D65A06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E8A9C7-B5C1-CB34-D772-1BF7A001E0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871DFE-E808-B146-8F36-C734FB257EF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28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CD9F0-DCF2-B5D3-3CEC-FCF667EDED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2AE334-06EA-23EB-99D7-10C2F195C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458603-CED3-0626-E578-D4B4D357A3C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2CD953-A40E-C598-9313-C0B6EF6D840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6B8E04-4DB5-A244-86FC-4E2905C14E5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BDE78B-1FFC-9A9F-FB67-11D7793048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D1EBEC-4D53-22FF-BCC1-EA2F01F0DD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461EF4-C6B0-A0F8-F96B-8F0D13C36F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9C30E4-3425-BE42-BADD-53CEAF4C322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122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A9DD4-A8A2-3482-36F6-A6F741877B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D236AC-4849-12CC-134E-6E31335F73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02ADD2-8D1D-CBBC-8C63-8B1BBD210F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545300-88A1-71B8-6775-4CF8465669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B8AADD-B04E-9B42-A695-0BAE1129D0E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661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7286A3-E689-96FC-8E2E-FA3021CD76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ED2A4F-5B3A-4E63-4D8A-4E1D987ED2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96F204-40C6-6F49-87F0-737000EA51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0C49D7-DEE1-814B-BEBF-E618678705B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409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98C84-30B2-7B5F-C6AD-E98383D75F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E19109-F2DF-6388-B65B-8135DF4D15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63C232-6818-5542-C22B-1787F3E4E15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21A10E-1EB2-0138-83B7-ABA55B9061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27EF77-7E80-3270-8878-ABC30E4470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5EAF95-2110-669B-001B-5434A971FE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F3D01B-57CF-A149-88AB-1F1D3E2080A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568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4A7F4-82A9-9A04-594C-B5B94FF1E2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FE1750-59CD-4B6B-190A-080A0FF09DB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11920-C1A8-0AC0-4D7C-44F8C4ABE9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2E27BD-7944-5C53-A5DC-18A4F7ACF3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DA1F13-2781-82D4-9452-6E5A6FEBA8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A013D7-B12C-CBB5-5B39-04CFE6850A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DB985-B40C-E548-9096-85581862F33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997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F6AC8-9E37-152F-BAF0-6A91AA107D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1B1DEA-A459-5CA8-6539-0AD21C07A0E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1509EC-DDFF-AF0D-D4F2-D954D2F9C3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5FF70-57B8-8D27-802F-CE858AF926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F4D717-16BA-A813-46AC-60378804D9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AE9537-4C74-9E46-A3BF-DC45BE86D09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752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57EDCD2-EAA4-F514-FE69-F1229604065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6915B0-11DB-4008-E23D-7A7C9B42F4D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BED430-2E23-7ED3-1112-B8185540F0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D67648-ADA5-AEB7-5C32-2D6FD01EEF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FA30CD-0925-C143-0CF0-A4D5E77097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6442F6-F200-8844-B5EC-4414C1F38EB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071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404AB-3715-12C0-5366-3A89B53FF0E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036881-3CF1-4494-D1FF-4AA02BAC999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E194E-A8D2-9481-B56C-0AF495CF91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69D656-1008-D594-29A7-193331A98B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78A8EE-C0AA-B6F9-A8BE-43AA6DE684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318A29-1104-E54F-8E64-A451A58641D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995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FD6B0-A52F-E657-15AE-A21F029A6B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D8C1F8-DB88-F903-3FF6-CED9D1D6A43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D8C03A-1937-D86C-197A-D1ED6A1421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16788E-0DCB-1DA3-D8F0-DBA57DF5D1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B27EDA-7865-8FF1-A150-838C1710DB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9EFF91-1817-3540-AF90-36BC8D164DB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406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F0B9F0-72CE-F5F3-8AFF-EF990C4A67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557C1-596B-B644-A63D-FF0BE4EF7D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71D905-5415-E65D-BD5D-501932CA8B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CD3182-9D63-A8C5-2F06-C0A8A29C09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6C473B-EE2D-0E9E-BCAC-4E4C2E5E9B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62FC47-7FB9-A848-8A1B-71C1B6730C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6558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A7EA5-F8B9-8E5F-CCEF-EC5EFF51C3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384D62-6BB4-F3DC-FA2D-69FE5D16FA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2696AE-14B4-EDED-F50E-B3056A142B1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6940F1-FE2F-E128-317F-5EB2CFFB4D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E2A80B-CA30-B55E-4565-D9CF0C1494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C514B9-D675-FEDA-6A78-946B7C68A7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D0E077-B7BD-1D45-992B-36C602E3ED8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55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00ED40-2145-6718-95AD-762A4CA7FB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6FB6FD-39B3-E865-927C-297A4B3F5D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44ED27-9766-53D7-72B8-98681CFFB2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48F3E4-A0DF-DB86-3FCA-22EFC6BA29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1BA268-2AF6-BD4B-BF0C-072346C12FD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07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56F004-D1E6-732B-6FA3-EE23536DA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2BE3E-7345-A4BF-8430-92B744C386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160F63-EE2A-D5F5-E69C-25453BDBDB6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073557-BEF6-18F0-D88B-A77479CC56F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28648F-3891-F736-15EC-BB77A19359C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C4A53D-A5F9-61DA-9CDD-69625C45A0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B125F8-733F-B1B0-D75B-1B19233B84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3900D1-3F90-A272-DBC7-5BD5D9F356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2B37DE-1756-5342-AF5E-C666730082E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847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3020F-F6D0-1BED-5915-CB8E8B66C5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2261A4-9AD5-177D-2328-7C6B1AA02B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0B4914-1031-5A8B-C366-FE76AAAF81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4549A2-1C44-2DF6-0C41-F6C7F96AEE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AF4884-CFB0-CC49-A8F7-5EA3BEC18AE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645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3DF2FE-30F3-56E1-E792-43C16D272F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5C62EA-6C6D-CC05-7532-0A6445985F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BFD3A5-DAFD-34E7-993F-E7BFFFAC68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317713-539E-074B-B4CB-9BBFFC7F3D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6796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376DE3-008F-EF00-6FAA-FAA7D64C22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A5B95C-E8FB-9724-F778-4E42B9C81A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67D206-4485-8481-0B1A-AA63CB3AC5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FDB04C-0FB3-AFC1-0C30-312A6052AD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F4417F-9338-6EDC-2921-846FD67C78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6CDE9B-4A13-FB08-9A1A-CA98617DE0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8D5F49-A7CB-C241-A3EC-42209DB378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9761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3125A-26AE-837B-9C4F-78E7AFD4AA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1FFCD4-0423-C823-E375-650EDE4E7FA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25D381-587A-16B1-DE1E-83B4B97F73D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4B6440-4157-36BE-4FDA-09E06515C3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E44B99-F59C-C19F-20C2-0CC0EF6D6A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3906B2-7064-7BD0-4DAB-694A5F911E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6FB183-8D7C-4446-899B-3400B46460D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512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A8D56-5D3E-6E32-424C-1E3CA3C941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2F2C1C-07E3-C8E4-76AD-1A38CF30EE5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3E93E8-1625-5DEF-4366-1521489ECF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B181A2-82B7-2BE2-A454-9FAAD610A2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0318D3-49E1-3513-8FCE-09CF420237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540757-AE7B-C846-89C4-44CA01CE80F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87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E18379-B1D5-3A62-3B0C-2C8F675BE97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D50249-078B-ADF1-3D8F-B1213323235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01C1FA-C4BC-4DA5-CC37-B4A3D199BE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15D0D3-FECD-3FC1-530C-98B248B31A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BA903E-AFF9-4C31-B04C-CC29FFA968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3FA688-B2AC-FD4C-83BE-142FBDBF121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418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E66E4-8DFF-B35D-27F6-575679EB792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878D14-C879-89B1-FFB1-E61C3D8A6E4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3556DE-4B53-8D1A-D41E-DB223BFA7D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F33B8D-1E31-6379-68CC-56473CA73E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BA8057-C076-260E-049E-FABF1A07D9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4D7F6D-8459-1340-9F26-E56D60BF558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7567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D559C-8226-1AD4-8E3E-D24B590801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D7309C-C478-6D8A-90CC-D6B608F3347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CA0A3C-5C85-A713-8983-37AFD7BFE7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EC973F-705C-741B-56EA-C0363898E7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3B1E0E-0BF3-DCFD-DD56-D1E5EC34DF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75AEF8-B8E8-1740-AE83-2FFC379CCCB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027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1B2DE9-ECD5-1DCA-1EB2-DB71CA2975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262D0B-5AD8-304A-FF35-DB18CBE687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106AB0-945E-AB3E-1FEE-A3A9E5BCD8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6A9BA0-5464-0386-7D06-D4D989BF55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06C73A-87CB-B7C1-5D6F-B7096EC6C2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8E94D0-816E-5D40-A580-CB13BC36F4B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72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4BDA2B-D2EF-7595-6B0B-03B4867868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F5588D-0744-A1CE-2A8A-F1C3BA9B1F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D2750B-98BF-2560-9E65-A72651FF61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AEF2BF-9051-6C42-80B4-AEE2EA75F1F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496988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E87BC-8CD0-06A0-4263-7C0D1972AD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B28C9-2882-28AE-422A-B5DDB9B0C1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32D8F-CD62-F763-A77E-93DCF5421DC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99FA3F-D8D1-A213-740F-FBFAF65845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A9C625-9EDC-481C-898F-18EDC04284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1B28CF-CF61-31DF-45A6-719B85FBED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7AC931-733A-D844-BE6B-F62B14A9261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8893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CF91C-0D80-A6B7-268A-BF2C760770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AFD47E-E267-B823-25A9-5BC7605EA4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4157FB-FA1E-8EE3-FD69-8C6D704747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D55CD1-5888-7BDC-AC08-5D379A4E697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0B6CF15-A389-DD8F-DE08-00844B0AD66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05C3B9-9B7B-015B-C298-2D7EDBA4CC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F78088-C049-0BC7-BC4D-C049E3FD39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6D91C6-BEEC-CBB6-531F-83549E95B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E29A2A-C116-9143-A0A5-9829E1DE0CC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9966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98477-68BB-7B63-BE47-BA1711968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8D578C-9FCC-FF55-462A-58F85EEE69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955CDE-1998-FB73-D89C-FCA5D6799D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664ED9-0919-8D1A-16A7-A953685C25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6361ED-2DAE-2944-B3D4-7465C54953D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4091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47B100-D243-FEE6-8C1F-49FFF97E3D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2B747C-5D76-CE0F-7C7D-2106A9E49C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DFEEC3-3986-BD83-BBAD-787A6E1039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1AB569-2BAD-0B4D-AE85-801B3D84368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5829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E2149-2284-266A-4249-DAA0F6EBC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1E6805-2105-4B64-C320-4A86C80790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D4A3BC-0CF6-E065-4E5F-B496AE00A45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29C8EF-E2B1-6135-3386-BD93F5BBE5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15262F-3F2B-8478-02A1-EA8B9F4903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23D5F9-0682-7E58-09BF-1C406B83F0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182C59-847C-0747-AD33-7452359D2C8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897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1BB5D-DFD2-3D99-D9F7-506DF680C0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3E7DEB-67D9-11FD-E322-662F00F28EF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7AED47-45BD-CCDA-A149-7AACDD30133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A184B0-DC79-1FB1-A571-13DCDC8F05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FA6D62-7F80-8229-16CB-FB883ED830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667D6A-4F7E-191F-2B4D-8DC7EA7E84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47888A-AAA1-5741-BD98-D9B6F52DE13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494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8994F-2DA7-67FD-811F-5221DDFF47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AB5067-3CD1-19FE-30BC-761D6D6AF4C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6A6155-105F-9CDB-08D9-685375D7A0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7FC97-7571-4841-700E-C1EBCA28E7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1975EE-504B-8E2E-959A-97E402808F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83C025-B321-8446-9E93-9AA478EC020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947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1CD7E7-48F8-E2AD-DEFC-60CA5BA6812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7075A8-9F15-AD46-7B2D-99117862FBC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AFEE11-947D-B7DB-2245-5AEBD4E75F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7E28C-6F48-A1D5-946E-217BBB1B6D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A43B81-3522-BC8A-5C28-501BD1B3F9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4EB578-5FF4-7340-981D-8D4A456FBB7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3380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34F72F-3435-F05F-4CAE-ED2C2DEDA64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6B8698-AAC3-41EA-65E1-43C3F27878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728AED-7986-5A50-66A7-BBE55966D8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733278-7560-5EE3-B041-A5FCBBC71E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038040-CC57-D34B-DA01-8B60DD0013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29A2E-2640-CE4B-A873-EB66B89D16D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1319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8B9AA-D6EF-6432-59CD-E9D8F1B7A3F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F23C83-C4D5-3153-5325-5CCD4B4C052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2B20D1-9821-D06F-28FD-A4DCDF965A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920BED-CDBB-1E2A-C8F6-7C6A0E191D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58AB26-B564-1DCA-55F2-8D9D0DD294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76FD29-091F-D44F-A21D-E9AA8D20C90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3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74DAF-88F9-1230-2356-0A6A00D893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5FA2E3-A61A-C1AD-EED2-0FD7819538E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26FEA0-C907-AC01-33C6-3C248B6F097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525073-29CD-8596-DE42-1F7BD3EB69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EA7C89-59D3-BED8-9BB8-44BD520F50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368029-4227-2EC7-96DF-F2E12CE638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12C4E9-D643-B24C-AB2D-D5255A201CD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0272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136EC-5E37-E367-4E3A-20BBB0C42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BCA22C-1E58-A60A-4C30-EFCF2CE6FF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21E8ED-5489-E5DA-0CD0-7D711C282E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A2352-2513-9AB9-B4B8-C7648735ED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B8CD24-67F0-8E0F-FD2E-93B9F79FBB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0859F9-5CCD-A544-ADFA-465EC85640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8414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2B14E-8C4E-A938-438D-86A12FCED3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84B16-69D4-C1AE-0B96-8689282F59B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8F884E-7E0B-228E-7346-B841718A4AA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494C4F-95ED-F73C-6AFA-7AF245381C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801086-419F-F028-21FE-FF22B56AEC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12920B-91CA-EC17-92C5-FFAE2939C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B0CB8B-73BE-D442-8708-788B472122C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7145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698ED-ACAF-6F6D-32D2-281425F352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5B3A46-3FC0-3F8D-7BBC-FC42666967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F75CFD-EE86-C073-B1BE-48D7A8A1A87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4095A8-6E74-FBFC-CAA4-4FFBDC9B5A9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C5F4E0-9F8D-3E7F-9E64-0510B79F22B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65CCF0-83A4-4C5B-2A19-2EFA3B835D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27F6CD-CF1B-1832-9473-0A899F7091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E2050E-288C-A826-BA15-F1DDB48B0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8D8BE2-3008-8345-B1FE-DEF6AD6880B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8878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FDFF7-9D9C-D241-F4B7-4783AA6CF2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69E232-7165-2A48-CAD7-45255C5165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81EA97-2062-95D8-525C-B49A36BBFE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8C8340-4752-0BD6-AC1F-E82E6E9CEE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871621-AB3C-9742-B539-195A9AE7181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034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B78D76-3BD4-D55B-F554-7C591A74F4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E24C57-A653-0262-445A-6B17318284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E10B07-46DD-2890-01F0-7F7F25E63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3802C7-95A2-DB4C-9CD8-18E350E882C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7755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9DC56-A7A0-15F6-7045-99B6C3CE39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06096A-0662-9204-1D5E-308B986203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4067C5-A52A-E0CE-B8DA-87E80A44984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F1E8DC-8F01-6E16-08B6-0DCFC05082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D0CEE0-BB14-8BBD-704C-6B977FBED6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80CB8-C6CC-9043-F090-8FA1285FB9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49F107-B46C-2744-88D4-D222BBF3FA5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1075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1E4AC-0B2B-17B6-35F6-20B96224F2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0187D5-1804-BDC3-92B6-CB4F14A3E24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60A13B-80ED-3D86-E230-4A72947DF13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B7CB0E-1A1A-6FB7-0C9B-DD52FC6D3F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AE53E1-4B6D-7D20-975C-16CD31316C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5E3DAC-8B75-DD8D-4869-5A93644130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9D14AC-E143-A240-92CD-6B2A869C314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0760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59A2D-2AB8-87DE-9FD1-2384774698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C74B63-A78B-D7C0-67DC-255DD6D07D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342937-3DF8-FA32-675F-97C8A85D07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9C0F9D-32FF-7DD4-A10D-2826FBA9C2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1DBA56-7668-F52B-F899-EB77374698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D3A686-F874-6F4E-872E-874571B166E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646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9A7696-86C0-6FC8-1296-6BD69BD63F7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9AF530-598A-86B1-91F3-49AC6FDFCE4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1EBCA2-2BD5-1FF9-465C-F491CD7CA1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1AA602-3804-48D9-3D16-FF6C5EFD58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88BF65-5FE1-9A2D-CED6-B43E6439E6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C233DE-0C4F-0A4F-8BEA-D7BD3F896F4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0925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C13F1-BFCB-E668-C71E-6F7197838B4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EC8420-50A2-A694-308B-A077D3D8FB7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EAF87B-8ABE-7756-0331-B5BBD80063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D8E070-19AB-2B0A-F0FA-32FF5277B3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0149C-8F21-3F29-259C-0E663E94F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0E0033-5293-8D41-9751-F032566E1CB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39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9D26-C4AF-99ED-F427-CA7E0218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1843C91-8E0F-1FEE-7A83-A86AECAC599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E0B27F-8E40-CC46-7CAE-CA0C1D7E056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64A375-6773-C55E-668C-05CB7ECEF2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B9C347-DB67-439C-AC18-5166E02D01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35AECF-AEE9-F934-5042-6638660B47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DD19D8-9137-5241-9253-59A91D4282F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5705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EE2D0D-4E71-B142-3EA2-D080AFEE9B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90335F-7863-73BD-4B14-03B0318481C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25200E-1954-64F2-51FF-B81EF79896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E59EE2-791C-2552-C6F2-22EFE40626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F49AC9-67D4-B66C-991B-79FD9A1500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CE8B6-6747-3F4D-A05E-9B119CF18C3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641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4B6EE-B8D9-EF2C-30B7-F52288C3BE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D90055-D687-79E7-B571-369C877A2B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F0256C-466F-E893-EEF0-0E2A482AF2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ACD560-D487-F3FA-FB4D-15A2BD36C2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D9C404-FA58-1619-E038-319E2AEE84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1216F4-D07C-C64F-B5B1-1BD6A665781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7046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23DD5C-7CB0-0806-D333-6FDCA17F17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EF040-0CE4-BFC5-7496-3886D20B3F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40202" y="1327151"/>
            <a:ext cx="264160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B96B90-898B-7296-2686-7B1C6627740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4196" y="1327151"/>
            <a:ext cx="264160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A549B7-FB20-50EC-497A-DD92013CCB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CB8EA0-D1CB-AE48-169E-B143AB34AE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D2E507-8368-16C7-D02C-8EE0247C5C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0F20D6-B25C-7646-80DA-99C645BDF0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8700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239E8-28C0-93FF-75EB-2CE42BF59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41F5BC-DBF6-A4F0-529D-5EA358AA9B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08CEBB-D351-F4D1-AE40-F36AE104F87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C0FF3E-5BC1-2ECF-7A31-F0A25F9B7D3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983405-1BF8-366A-CC99-9B1DE379C9B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E82D1E8-BDC3-D011-6028-D3B08A2F88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2626BF-0F35-47DD-681B-95D8CB1968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A9D619-D4C6-B705-6143-8693AE4EAC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570CC-29E5-5640-97C7-F649DBB7428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7034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FB05B-8154-BF9B-1179-2679894A4A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C838A6-EA0F-CB61-4E52-186970BDF2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90F727-8FCB-2A24-7800-3CC46BB039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7D4E36-3F71-EF04-6B9A-B5C18B6DEE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ED6B73-27FD-CF4D-BD64-D6553FEC877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377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55A1D3-2C95-7E4A-2F93-C132015182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1A99CA-7CC2-1DFC-8554-C86C8EC00F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85F12E-8155-C74E-7AE5-DC15F84D1F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3766BB-1394-3448-B655-8347E73908C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271155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4458B-24F3-40AE-7C17-6D7817A8B1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CFDE68-AF06-11F0-D7C0-31F32E90A6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35FC92-B999-C368-8B2E-5326D79A27A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393612-9D6B-BDA0-B28D-F135803547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7881DB-0F09-1D87-E1E7-FE2628B241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09FCF0-4C5F-A9EF-7405-B2E3E11774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E4700F-4CBC-D74D-9F48-D92C5F57B72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6515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16025-6891-97C8-9983-6D7F0DFBA2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DCBDB3-3AA8-09AC-3BA5-35C30583CD4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50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3769EC-8930-D3EA-505B-1555D8A1424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60C158-F632-643B-E8D3-E2EA1A9ED6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CF7ED9-31C1-B4AA-9810-41C8CDB54E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0E5445-A587-7B49-4513-DF32BA2D9D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FDA7E5-1A28-F147-B0A7-6850B1BA9A1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0913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76A54-98C4-442F-EF5C-A088247629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5C7164-A37E-2AC6-5972-F57578CE6F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08980-98D3-40E5-DC7D-B325EC088C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00A615-EB2F-E169-DC6D-6F7080EF8E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DD4A42-A22F-EB59-AE8C-BE76A36540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B3D82B-0C63-6F45-8541-F7E46D5EC98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986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E5F164-DD96-210B-B441-140949A8E91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D60065-E798-1595-8970-A1D30FB8BFA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1C072-A56A-74D2-DC16-BAA7F5FE3C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327804-7EC0-DD68-A459-B4D726560E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7D827B-7847-0A8E-6EB7-47278F5AF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8A9F5C-CD47-5148-9998-EB47E1C7BEF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1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C5BE73-C680-2B66-43E8-3502B20B47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52024E-291E-B01F-731F-D04CF64BBD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EF955D-DE24-81FB-3199-56C76C467DC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408A68-699C-52E0-4AFA-3F76842C730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BBA549-2E38-939B-BE90-15AE47808D0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17925B8-7DE4-7C4A-A56A-F6A9431557D9}" type="slidenum">
              <a:t>‹N°›</a:t>
            </a:fld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C07317E-62CC-C64E-A3B1-FE576C0CBF44}"/>
              </a:ext>
            </a:extLst>
          </p:cNvPr>
          <p:cNvSpPr/>
          <p:nvPr/>
        </p:nvSpPr>
        <p:spPr>
          <a:xfrm>
            <a:off x="1668240" y="2219038"/>
            <a:ext cx="1556637" cy="1874163"/>
          </a:xfrm>
          <a:custGeom>
            <a:avLst/>
            <a:gdLst>
              <a:gd name="f0" fmla="val w"/>
              <a:gd name="f1" fmla="val h"/>
              <a:gd name="f2" fmla="val 0"/>
              <a:gd name="f3" fmla="val 4325"/>
              <a:gd name="f4" fmla="val 5207"/>
              <a:gd name="f5" fmla="val 2162"/>
              <a:gd name="f6" fmla="val 2015"/>
              <a:gd name="f7" fmla="val 4"/>
              <a:gd name="f8" fmla="val 1874"/>
              <a:gd name="f9" fmla="val 17"/>
              <a:gd name="f10" fmla="val 1736"/>
              <a:gd name="f11" fmla="val 39"/>
              <a:gd name="f12" fmla="val 1602"/>
              <a:gd name="f13" fmla="val 70"/>
              <a:gd name="f14" fmla="val 1470"/>
              <a:gd name="f15" fmla="val 111"/>
              <a:gd name="f16" fmla="val 1339"/>
              <a:gd name="f17" fmla="val 161"/>
              <a:gd name="f18" fmla="val 1210"/>
              <a:gd name="f19" fmla="val 220"/>
              <a:gd name="f20" fmla="val 1081"/>
              <a:gd name="f21" fmla="val 290"/>
              <a:gd name="f22" fmla="val 956"/>
              <a:gd name="f23" fmla="val 367"/>
              <a:gd name="f24" fmla="val 840"/>
              <a:gd name="f25" fmla="val 449"/>
              <a:gd name="f26" fmla="val 731"/>
              <a:gd name="f27" fmla="val 537"/>
              <a:gd name="f28" fmla="val 630"/>
              <a:gd name="f29" fmla="val 631"/>
              <a:gd name="f30" fmla="val 536"/>
              <a:gd name="f31" fmla="val 732"/>
              <a:gd name="f32" fmla="val 448"/>
              <a:gd name="f33" fmla="val 366"/>
              <a:gd name="f34" fmla="val 289"/>
              <a:gd name="f35" fmla="val 219"/>
              <a:gd name="f36" fmla="val 160"/>
              <a:gd name="f37" fmla="val 110"/>
              <a:gd name="f38" fmla="val 2308"/>
              <a:gd name="f39" fmla="val 2450"/>
              <a:gd name="f40" fmla="val 2587"/>
              <a:gd name="f41" fmla="val 2721"/>
              <a:gd name="f42" fmla="val 2853"/>
              <a:gd name="f43" fmla="val 2983"/>
              <a:gd name="f44" fmla="val 3112"/>
              <a:gd name="f45" fmla="val 3241"/>
              <a:gd name="f46" fmla="val 3366"/>
              <a:gd name="f47" fmla="val 3482"/>
              <a:gd name="f48" fmla="val 3590"/>
              <a:gd name="f49" fmla="val 3691"/>
              <a:gd name="f50" fmla="val 3785"/>
              <a:gd name="f51" fmla="val 3873"/>
              <a:gd name="f52" fmla="val 3955"/>
              <a:gd name="f53" fmla="val 4032"/>
              <a:gd name="f54" fmla="val 1171"/>
              <a:gd name="f55" fmla="val 4081"/>
              <a:gd name="f56" fmla="val 1260"/>
              <a:gd name="f57" fmla="val 4125"/>
              <a:gd name="f58" fmla="val 1351"/>
              <a:gd name="f59" fmla="val 4164"/>
              <a:gd name="f60" fmla="val 1448"/>
              <a:gd name="f61" fmla="val 4201"/>
              <a:gd name="f62" fmla="val 4203"/>
              <a:gd name="f63" fmla="val 4954"/>
              <a:gd name="f64" fmla="val 1449"/>
              <a:gd name="f65" fmla="val 4980"/>
              <a:gd name="f66" fmla="val 1453"/>
              <a:gd name="f67" fmla="val 5005"/>
              <a:gd name="f68" fmla="val 1459"/>
              <a:gd name="f69" fmla="val 5029"/>
              <a:gd name="f70" fmla="val 1468"/>
              <a:gd name="f71" fmla="val 5052"/>
              <a:gd name="f72" fmla="val 1478"/>
              <a:gd name="f73" fmla="val 5074"/>
              <a:gd name="f74" fmla="val 1491"/>
              <a:gd name="f75" fmla="val 5095"/>
              <a:gd name="f76" fmla="val 1506"/>
              <a:gd name="f77" fmla="val 5115"/>
              <a:gd name="f78" fmla="val 1522"/>
              <a:gd name="f79" fmla="val 5133"/>
              <a:gd name="f80" fmla="val 1540"/>
              <a:gd name="f81" fmla="val 5149"/>
              <a:gd name="f82" fmla="val 1560"/>
              <a:gd name="f83" fmla="val 5164"/>
              <a:gd name="f84" fmla="val 1581"/>
              <a:gd name="f85" fmla="val 5176"/>
              <a:gd name="f86" fmla="val 1603"/>
              <a:gd name="f87" fmla="val 5187"/>
              <a:gd name="f88" fmla="val 1626"/>
              <a:gd name="f89" fmla="val 5195"/>
              <a:gd name="f90" fmla="val 1651"/>
              <a:gd name="f91" fmla="val 5202"/>
              <a:gd name="f92" fmla="val 1676"/>
              <a:gd name="f93" fmla="val 5205"/>
              <a:gd name="f94" fmla="val 1702"/>
              <a:gd name="f95" fmla="val 2622"/>
              <a:gd name="f96" fmla="val 2648"/>
              <a:gd name="f97" fmla="val 2673"/>
              <a:gd name="f98" fmla="val 2698"/>
              <a:gd name="f99" fmla="val 2743"/>
              <a:gd name="f100" fmla="val 2764"/>
              <a:gd name="f101" fmla="val 2784"/>
              <a:gd name="f102" fmla="val 2802"/>
              <a:gd name="f103" fmla="val 2818"/>
              <a:gd name="f104" fmla="val 2833"/>
              <a:gd name="f105" fmla="val 2845"/>
              <a:gd name="f106" fmla="val 2856"/>
              <a:gd name="f107" fmla="val 2865"/>
              <a:gd name="f108" fmla="val 2871"/>
              <a:gd name="f109" fmla="val 2875"/>
              <a:gd name="f110" fmla="val 2876"/>
              <a:gd name="f111" fmla="val 2972"/>
              <a:gd name="f112" fmla="val 4165"/>
              <a:gd name="f113" fmla="val 3063"/>
              <a:gd name="f114" fmla="val 3152"/>
              <a:gd name="f115" fmla="val 4082"/>
              <a:gd name="f116" fmla="val 3243"/>
              <a:gd name="f117" fmla="val 3368"/>
              <a:gd name="f118" fmla="val 3484"/>
              <a:gd name="f119" fmla="val 3872"/>
              <a:gd name="f120" fmla="val 3593"/>
              <a:gd name="f121" fmla="val 3694"/>
              <a:gd name="f122" fmla="val 3788"/>
              <a:gd name="f123" fmla="val 3876"/>
              <a:gd name="f124" fmla="val 3958"/>
              <a:gd name="f125" fmla="val 4035"/>
              <a:gd name="f126" fmla="val 4104"/>
              <a:gd name="f127" fmla="val 4213"/>
              <a:gd name="f128" fmla="val 4254"/>
              <a:gd name="f129" fmla="val 4285"/>
              <a:gd name="f130" fmla="val 4307"/>
              <a:gd name="f131" fmla="val 4320"/>
              <a:gd name="f132" fmla="val 4321"/>
              <a:gd name="f133" fmla="val 4308"/>
              <a:gd name="f134" fmla="val 4286"/>
              <a:gd name="f135" fmla="val 4214"/>
              <a:gd name="f136" fmla="val 3693"/>
              <a:gd name="f137" fmla="val 3592"/>
              <a:gd name="f138" fmla="val 3114"/>
              <a:gd name="f139" fmla="val 2985"/>
              <a:gd name="f140" fmla="val 2854"/>
              <a:gd name="f141" fmla="val 2722"/>
              <a:gd name="f142" fmla="val 2588"/>
              <a:gd name="f143" fmla="val 2309"/>
              <a:gd name="f144" fmla="*/ f0 1 4325"/>
              <a:gd name="f145" fmla="*/ f1 1 5207"/>
              <a:gd name="f146" fmla="+- f4 0 f2"/>
              <a:gd name="f147" fmla="+- f3 0 f2"/>
              <a:gd name="f148" fmla="*/ f147 1 4325"/>
              <a:gd name="f149" fmla="*/ f146 1 5207"/>
              <a:gd name="f150" fmla="*/ f2 1 f148"/>
              <a:gd name="f151" fmla="*/ f3 1 f148"/>
              <a:gd name="f152" fmla="*/ f2 1 f149"/>
              <a:gd name="f153" fmla="*/ f4 1 f149"/>
              <a:gd name="f154" fmla="*/ f150 f144 1"/>
              <a:gd name="f155" fmla="*/ f151 f144 1"/>
              <a:gd name="f156" fmla="*/ f153 f145 1"/>
              <a:gd name="f157" fmla="*/ f152 f1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4" t="f157" r="f155" b="f156"/>
            <a:pathLst>
              <a:path w="4325" h="5207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4"/>
                </a:lnTo>
                <a:lnTo>
                  <a:pt x="f33" y="f22"/>
                </a:lnTo>
                <a:lnTo>
                  <a:pt x="f34" y="f20"/>
                </a:lnTo>
                <a:lnTo>
                  <a:pt x="f35" y="f18"/>
                </a:lnTo>
                <a:lnTo>
                  <a:pt x="f36" y="f16"/>
                </a:lnTo>
                <a:lnTo>
                  <a:pt x="f37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2" y="f5"/>
                </a:lnTo>
                <a:lnTo>
                  <a:pt x="f2" y="f5"/>
                </a:lnTo>
                <a:lnTo>
                  <a:pt x="f2" y="f5"/>
                </a:lnTo>
                <a:lnTo>
                  <a:pt x="f7" y="f38"/>
                </a:lnTo>
                <a:lnTo>
                  <a:pt x="f9" y="f39"/>
                </a:lnTo>
                <a:lnTo>
                  <a:pt x="f11" y="f40"/>
                </a:lnTo>
                <a:lnTo>
                  <a:pt x="f13" y="f41"/>
                </a:lnTo>
                <a:lnTo>
                  <a:pt x="f37" y="f42"/>
                </a:lnTo>
                <a:lnTo>
                  <a:pt x="f36" y="f43"/>
                </a:lnTo>
                <a:lnTo>
                  <a:pt x="f19" y="f44"/>
                </a:lnTo>
                <a:lnTo>
                  <a:pt x="f34" y="f45"/>
                </a:lnTo>
                <a:lnTo>
                  <a:pt x="f33" y="f46"/>
                </a:lnTo>
                <a:lnTo>
                  <a:pt x="f32" y="f47"/>
                </a:lnTo>
                <a:lnTo>
                  <a:pt x="f30" y="f48"/>
                </a:lnTo>
                <a:lnTo>
                  <a:pt x="f28" y="f49"/>
                </a:lnTo>
                <a:lnTo>
                  <a:pt x="f26" y="f50"/>
                </a:lnTo>
                <a:lnTo>
                  <a:pt x="f24" y="f51"/>
                </a:lnTo>
                <a:lnTo>
                  <a:pt x="f22" y="f52"/>
                </a:lnTo>
                <a:lnTo>
                  <a:pt x="f20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0" y="f62"/>
                </a:lnTo>
                <a:lnTo>
                  <a:pt x="f60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4"/>
                </a:lnTo>
                <a:lnTo>
                  <a:pt x="f95" y="f4"/>
                </a:lnTo>
                <a:lnTo>
                  <a:pt x="f96" y="f93"/>
                </a:lnTo>
                <a:lnTo>
                  <a:pt x="f97" y="f91"/>
                </a:lnTo>
                <a:lnTo>
                  <a:pt x="f98" y="f89"/>
                </a:lnTo>
                <a:lnTo>
                  <a:pt x="f41" y="f87"/>
                </a:lnTo>
                <a:lnTo>
                  <a:pt x="f99" y="f85"/>
                </a:lnTo>
                <a:lnTo>
                  <a:pt x="f100" y="f83"/>
                </a:lnTo>
                <a:lnTo>
                  <a:pt x="f101" y="f81"/>
                </a:lnTo>
                <a:lnTo>
                  <a:pt x="f102" y="f79"/>
                </a:lnTo>
                <a:lnTo>
                  <a:pt x="f103" y="f77"/>
                </a:lnTo>
                <a:lnTo>
                  <a:pt x="f104" y="f75"/>
                </a:lnTo>
                <a:lnTo>
                  <a:pt x="f105" y="f73"/>
                </a:lnTo>
                <a:lnTo>
                  <a:pt x="f106" y="f71"/>
                </a:lnTo>
                <a:lnTo>
                  <a:pt x="f107" y="f69"/>
                </a:lnTo>
                <a:lnTo>
                  <a:pt x="f108" y="f67"/>
                </a:lnTo>
                <a:lnTo>
                  <a:pt x="f109" y="f65"/>
                </a:lnTo>
                <a:lnTo>
                  <a:pt x="f110" y="f63"/>
                </a:lnTo>
                <a:lnTo>
                  <a:pt x="f110" y="f62"/>
                </a:lnTo>
                <a:lnTo>
                  <a:pt x="f110" y="f61"/>
                </a:lnTo>
                <a:lnTo>
                  <a:pt x="f110" y="f61"/>
                </a:lnTo>
                <a:lnTo>
                  <a:pt x="f111" y="f112"/>
                </a:lnTo>
                <a:lnTo>
                  <a:pt x="f113" y="f57"/>
                </a:lnTo>
                <a:lnTo>
                  <a:pt x="f114" y="f115"/>
                </a:lnTo>
                <a:lnTo>
                  <a:pt x="f116" y="f53"/>
                </a:lnTo>
                <a:lnTo>
                  <a:pt x="f117" y="f52"/>
                </a:lnTo>
                <a:lnTo>
                  <a:pt x="f118" y="f119"/>
                </a:lnTo>
                <a:lnTo>
                  <a:pt x="f120" y="f50"/>
                </a:lnTo>
                <a:lnTo>
                  <a:pt x="f121" y="f49"/>
                </a:lnTo>
                <a:lnTo>
                  <a:pt x="f122" y="f48"/>
                </a:lnTo>
                <a:lnTo>
                  <a:pt x="f123" y="f47"/>
                </a:lnTo>
                <a:lnTo>
                  <a:pt x="f124" y="f46"/>
                </a:lnTo>
                <a:lnTo>
                  <a:pt x="f125" y="f45"/>
                </a:lnTo>
                <a:lnTo>
                  <a:pt x="f126" y="f44"/>
                </a:lnTo>
                <a:lnTo>
                  <a:pt x="f59" y="f43"/>
                </a:lnTo>
                <a:lnTo>
                  <a:pt x="f127" y="f42"/>
                </a:lnTo>
                <a:lnTo>
                  <a:pt x="f128" y="f41"/>
                </a:lnTo>
                <a:lnTo>
                  <a:pt x="f129" y="f40"/>
                </a:lnTo>
                <a:lnTo>
                  <a:pt x="f130" y="f39"/>
                </a:lnTo>
                <a:lnTo>
                  <a:pt x="f131" y="f38"/>
                </a:lnTo>
                <a:lnTo>
                  <a:pt x="f3" y="f5"/>
                </a:lnTo>
                <a:lnTo>
                  <a:pt x="f3" y="f5"/>
                </a:lnTo>
                <a:lnTo>
                  <a:pt x="f3" y="f5"/>
                </a:lnTo>
                <a:lnTo>
                  <a:pt x="f132" y="f6"/>
                </a:lnTo>
                <a:lnTo>
                  <a:pt x="f133" y="f8"/>
                </a:lnTo>
                <a:lnTo>
                  <a:pt x="f134" y="f10"/>
                </a:lnTo>
                <a:lnTo>
                  <a:pt x="f128" y="f12"/>
                </a:lnTo>
                <a:lnTo>
                  <a:pt x="f135" y="f14"/>
                </a:lnTo>
                <a:lnTo>
                  <a:pt x="f59" y="f16"/>
                </a:lnTo>
                <a:lnTo>
                  <a:pt x="f126" y="f18"/>
                </a:lnTo>
                <a:lnTo>
                  <a:pt x="f125" y="f20"/>
                </a:lnTo>
                <a:lnTo>
                  <a:pt x="f124" y="f22"/>
                </a:lnTo>
                <a:lnTo>
                  <a:pt x="f123" y="f24"/>
                </a:lnTo>
                <a:lnTo>
                  <a:pt x="f122" y="f31"/>
                </a:lnTo>
                <a:lnTo>
                  <a:pt x="f136" y="f29"/>
                </a:lnTo>
                <a:lnTo>
                  <a:pt x="f137" y="f27"/>
                </a:lnTo>
                <a:lnTo>
                  <a:pt x="f118" y="f25"/>
                </a:lnTo>
                <a:lnTo>
                  <a:pt x="f117" y="f23"/>
                </a:lnTo>
                <a:lnTo>
                  <a:pt x="f116" y="f21"/>
                </a:lnTo>
                <a:lnTo>
                  <a:pt x="f138" y="f19"/>
                </a:lnTo>
                <a:lnTo>
                  <a:pt x="f139" y="f17"/>
                </a:lnTo>
                <a:lnTo>
                  <a:pt x="f140" y="f15"/>
                </a:lnTo>
                <a:lnTo>
                  <a:pt x="f141" y="f13"/>
                </a:lnTo>
                <a:lnTo>
                  <a:pt x="f142" y="f11"/>
                </a:lnTo>
                <a:lnTo>
                  <a:pt x="f39" y="f9"/>
                </a:lnTo>
                <a:lnTo>
                  <a:pt x="f143" y="f7"/>
                </a:lnTo>
                <a:close/>
              </a:path>
            </a:pathLst>
          </a:custGeom>
          <a:noFill/>
          <a:ln w="78117" cap="sq">
            <a:solidFill>
              <a:srgbClr val="FFFFFF"/>
            </a:solidFill>
            <a:prstDash val="solid"/>
            <a:miter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268A1B00-BAAE-E7DB-68BF-89F5D220FD15}"/>
              </a:ext>
            </a:extLst>
          </p:cNvPr>
          <p:cNvSpPr/>
          <p:nvPr/>
        </p:nvSpPr>
        <p:spPr>
          <a:xfrm>
            <a:off x="2081156" y="4093201"/>
            <a:ext cx="730441" cy="182523"/>
          </a:xfrm>
          <a:custGeom>
            <a:avLst/>
            <a:gdLst>
              <a:gd name="f0" fmla="val w"/>
              <a:gd name="f1" fmla="val h"/>
              <a:gd name="f2" fmla="val 0"/>
              <a:gd name="f3" fmla="val 2030"/>
              <a:gd name="f4" fmla="val 508"/>
              <a:gd name="f5" fmla="val 1015"/>
              <a:gd name="f6" fmla="val 1776"/>
              <a:gd name="f7" fmla="val 1802"/>
              <a:gd name="f8" fmla="val 507"/>
              <a:gd name="f9" fmla="val 1827"/>
              <a:gd name="f10" fmla="val 503"/>
              <a:gd name="f11" fmla="val 1852"/>
              <a:gd name="f12" fmla="val 497"/>
              <a:gd name="f13" fmla="val 1875"/>
              <a:gd name="f14" fmla="val 488"/>
              <a:gd name="f15" fmla="val 1897"/>
              <a:gd name="f16" fmla="val 477"/>
              <a:gd name="f17" fmla="val 1918"/>
              <a:gd name="f18" fmla="val 465"/>
              <a:gd name="f19" fmla="val 1938"/>
              <a:gd name="f20" fmla="val 450"/>
              <a:gd name="f21" fmla="val 1956"/>
              <a:gd name="f22" fmla="val 433"/>
              <a:gd name="f23" fmla="val 1972"/>
              <a:gd name="f24" fmla="val 415"/>
              <a:gd name="f25" fmla="val 1987"/>
              <a:gd name="f26" fmla="val 396"/>
              <a:gd name="f27" fmla="val 1999"/>
              <a:gd name="f28" fmla="val 375"/>
              <a:gd name="f29" fmla="val 2010"/>
              <a:gd name="f30" fmla="val 353"/>
              <a:gd name="f31" fmla="val 2019"/>
              <a:gd name="f32" fmla="val 329"/>
              <a:gd name="f33" fmla="val 2025"/>
              <a:gd name="f34" fmla="val 305"/>
              <a:gd name="f35" fmla="val 2029"/>
              <a:gd name="f36" fmla="val 280"/>
              <a:gd name="f37" fmla="val 254"/>
              <a:gd name="f38" fmla="val 228"/>
              <a:gd name="f39" fmla="val 203"/>
              <a:gd name="f40" fmla="val 179"/>
              <a:gd name="f41" fmla="val 155"/>
              <a:gd name="f42" fmla="val 133"/>
              <a:gd name="f43" fmla="val 112"/>
              <a:gd name="f44" fmla="val 93"/>
              <a:gd name="f45" fmla="val 74"/>
              <a:gd name="f46" fmla="val 58"/>
              <a:gd name="f47" fmla="val 43"/>
              <a:gd name="f48" fmla="val 31"/>
              <a:gd name="f49" fmla="val 20"/>
              <a:gd name="f50" fmla="val 11"/>
              <a:gd name="f51" fmla="val 5"/>
              <a:gd name="f52" fmla="val 1"/>
              <a:gd name="f53" fmla="*/ f0 1 2030"/>
              <a:gd name="f54" fmla="*/ f1 1 508"/>
              <a:gd name="f55" fmla="+- f4 0 f2"/>
              <a:gd name="f56" fmla="+- f3 0 f2"/>
              <a:gd name="f57" fmla="*/ f56 1 2030"/>
              <a:gd name="f58" fmla="*/ f55 1 508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2030" h="508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37" y="f2"/>
                </a:lnTo>
                <a:lnTo>
                  <a:pt x="f38" y="f52"/>
                </a:lnTo>
                <a:lnTo>
                  <a:pt x="f39" y="f51"/>
                </a:lnTo>
                <a:lnTo>
                  <a:pt x="f40" y="f50"/>
                </a:lnTo>
                <a:lnTo>
                  <a:pt x="f41" y="f49"/>
                </a:lnTo>
                <a:lnTo>
                  <a:pt x="f42" y="f48"/>
                </a:lnTo>
                <a:lnTo>
                  <a:pt x="f43" y="f47"/>
                </a:lnTo>
                <a:lnTo>
                  <a:pt x="f44" y="f46"/>
                </a:lnTo>
                <a:lnTo>
                  <a:pt x="f45" y="f45"/>
                </a:lnTo>
                <a:lnTo>
                  <a:pt x="f46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46" y="f24"/>
                </a:lnTo>
                <a:lnTo>
                  <a:pt x="f45" y="f22"/>
                </a:lnTo>
                <a:lnTo>
                  <a:pt x="f44" y="f20"/>
                </a:lnTo>
                <a:lnTo>
                  <a:pt x="f43" y="f18"/>
                </a:lnTo>
                <a:lnTo>
                  <a:pt x="f42" y="f16"/>
                </a:lnTo>
                <a:lnTo>
                  <a:pt x="f41" y="f14"/>
                </a:lnTo>
                <a:lnTo>
                  <a:pt x="f40" y="f12"/>
                </a:lnTo>
                <a:lnTo>
                  <a:pt x="f39" y="f10"/>
                </a:lnTo>
                <a:lnTo>
                  <a:pt x="f38" y="f8"/>
                </a:lnTo>
                <a:lnTo>
                  <a:pt x="f37" y="f4"/>
                </a:lnTo>
                <a:close/>
              </a:path>
            </a:pathLst>
          </a:custGeom>
          <a:noFill/>
          <a:ln w="78117" cap="rnd">
            <a:solidFill>
              <a:srgbClr val="FFFFFF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80C7E3A4-EA8A-D6F0-A9F3-F41DBE85E599}"/>
              </a:ext>
            </a:extLst>
          </p:cNvPr>
          <p:cNvSpPr/>
          <p:nvPr/>
        </p:nvSpPr>
        <p:spPr>
          <a:xfrm>
            <a:off x="2151720" y="4273558"/>
            <a:ext cx="589321" cy="182523"/>
          </a:xfrm>
          <a:custGeom>
            <a:avLst/>
            <a:gdLst>
              <a:gd name="f0" fmla="val w"/>
              <a:gd name="f1" fmla="val h"/>
              <a:gd name="f2" fmla="val 0"/>
              <a:gd name="f3" fmla="val 1638"/>
              <a:gd name="f4" fmla="val 508"/>
              <a:gd name="f5" fmla="val 819"/>
              <a:gd name="f6" fmla="val 1385"/>
              <a:gd name="f7" fmla="val 1411"/>
              <a:gd name="f8" fmla="val 507"/>
              <a:gd name="f9" fmla="val 1436"/>
              <a:gd name="f10" fmla="val 503"/>
              <a:gd name="f11" fmla="val 1460"/>
              <a:gd name="f12" fmla="val 497"/>
              <a:gd name="f13" fmla="val 1484"/>
              <a:gd name="f14" fmla="val 488"/>
              <a:gd name="f15" fmla="val 1506"/>
              <a:gd name="f16" fmla="val 477"/>
              <a:gd name="f17" fmla="val 1527"/>
              <a:gd name="f18" fmla="val 465"/>
              <a:gd name="f19" fmla="val 1546"/>
              <a:gd name="f20" fmla="val 450"/>
              <a:gd name="f21" fmla="val 1564"/>
              <a:gd name="f22" fmla="val 433"/>
              <a:gd name="f23" fmla="val 1580"/>
              <a:gd name="f24" fmla="val 415"/>
              <a:gd name="f25" fmla="val 1595"/>
              <a:gd name="f26" fmla="val 396"/>
              <a:gd name="f27" fmla="val 1607"/>
              <a:gd name="f28" fmla="val 375"/>
              <a:gd name="f29" fmla="val 1618"/>
              <a:gd name="f30" fmla="val 353"/>
              <a:gd name="f31" fmla="val 1627"/>
              <a:gd name="f32" fmla="val 329"/>
              <a:gd name="f33" fmla="val 1633"/>
              <a:gd name="f34" fmla="val 305"/>
              <a:gd name="f35" fmla="val 1637"/>
              <a:gd name="f36" fmla="val 280"/>
              <a:gd name="f37" fmla="val 254"/>
              <a:gd name="f38" fmla="val 228"/>
              <a:gd name="f39" fmla="val 203"/>
              <a:gd name="f40" fmla="val 179"/>
              <a:gd name="f41" fmla="val 155"/>
              <a:gd name="f42" fmla="val 133"/>
              <a:gd name="f43" fmla="val 112"/>
              <a:gd name="f44" fmla="val 93"/>
              <a:gd name="f45" fmla="val 74"/>
              <a:gd name="f46" fmla="val 58"/>
              <a:gd name="f47" fmla="val 43"/>
              <a:gd name="f48" fmla="val 31"/>
              <a:gd name="f49" fmla="val 20"/>
              <a:gd name="f50" fmla="val 11"/>
              <a:gd name="f51" fmla="val 5"/>
              <a:gd name="f52" fmla="val 1"/>
              <a:gd name="f53" fmla="*/ f0 1 1638"/>
              <a:gd name="f54" fmla="*/ f1 1 508"/>
              <a:gd name="f55" fmla="+- f4 0 f2"/>
              <a:gd name="f56" fmla="+- f3 0 f2"/>
              <a:gd name="f57" fmla="*/ f56 1 1638"/>
              <a:gd name="f58" fmla="*/ f55 1 508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638" h="508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37" y="f2"/>
                </a:lnTo>
                <a:lnTo>
                  <a:pt x="f38" y="f52"/>
                </a:lnTo>
                <a:lnTo>
                  <a:pt x="f39" y="f51"/>
                </a:lnTo>
                <a:lnTo>
                  <a:pt x="f40" y="f50"/>
                </a:lnTo>
                <a:lnTo>
                  <a:pt x="f41" y="f49"/>
                </a:lnTo>
                <a:lnTo>
                  <a:pt x="f42" y="f48"/>
                </a:lnTo>
                <a:lnTo>
                  <a:pt x="f43" y="f47"/>
                </a:lnTo>
                <a:lnTo>
                  <a:pt x="f44" y="f46"/>
                </a:lnTo>
                <a:lnTo>
                  <a:pt x="f45" y="f45"/>
                </a:lnTo>
                <a:lnTo>
                  <a:pt x="f46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46" y="f24"/>
                </a:lnTo>
                <a:lnTo>
                  <a:pt x="f45" y="f22"/>
                </a:lnTo>
                <a:lnTo>
                  <a:pt x="f44" y="f20"/>
                </a:lnTo>
                <a:lnTo>
                  <a:pt x="f43" y="f18"/>
                </a:lnTo>
                <a:lnTo>
                  <a:pt x="f42" y="f16"/>
                </a:lnTo>
                <a:lnTo>
                  <a:pt x="f41" y="f14"/>
                </a:lnTo>
                <a:lnTo>
                  <a:pt x="f40" y="f12"/>
                </a:lnTo>
                <a:lnTo>
                  <a:pt x="f39" y="f10"/>
                </a:lnTo>
                <a:lnTo>
                  <a:pt x="f38" y="f8"/>
                </a:lnTo>
                <a:lnTo>
                  <a:pt x="f37" y="f4"/>
                </a:lnTo>
                <a:close/>
              </a:path>
            </a:pathLst>
          </a:custGeom>
          <a:noFill/>
          <a:ln w="78117" cap="rnd">
            <a:solidFill>
              <a:srgbClr val="FFFFFF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E0735D38-5DA0-BF83-C0F6-59BCD4FAE830}"/>
              </a:ext>
            </a:extLst>
          </p:cNvPr>
          <p:cNvSpPr/>
          <p:nvPr/>
        </p:nvSpPr>
        <p:spPr>
          <a:xfrm>
            <a:off x="2094122" y="2736360"/>
            <a:ext cx="712802" cy="1356475"/>
          </a:xfrm>
          <a:custGeom>
            <a:avLst/>
            <a:gdLst>
              <a:gd name="f0" fmla="val w"/>
              <a:gd name="f1" fmla="val h"/>
              <a:gd name="f2" fmla="val 0"/>
              <a:gd name="f3" fmla="val 1981"/>
              <a:gd name="f4" fmla="val 3769"/>
              <a:gd name="f5" fmla="val 719"/>
              <a:gd name="f6" fmla="val 735"/>
              <a:gd name="f7" fmla="val 2818"/>
              <a:gd name="f8" fmla="val 744"/>
              <a:gd name="f9" fmla="val 2317"/>
              <a:gd name="f10" fmla="val 754"/>
              <a:gd name="f11" fmla="val 1992"/>
              <a:gd name="f12" fmla="val 761"/>
              <a:gd name="f13" fmla="val 1935"/>
              <a:gd name="f14" fmla="val 775"/>
              <a:gd name="f15" fmla="val 1880"/>
              <a:gd name="f16" fmla="val 795"/>
              <a:gd name="f17" fmla="val 1828"/>
              <a:gd name="f18" fmla="val 821"/>
              <a:gd name="f19" fmla="val 1779"/>
              <a:gd name="f20" fmla="val 852"/>
              <a:gd name="f21" fmla="val 1733"/>
              <a:gd name="f22" fmla="val 888"/>
              <a:gd name="f23" fmla="val 1689"/>
              <a:gd name="f24" fmla="val 973"/>
              <a:gd name="f25" fmla="val 1606"/>
              <a:gd name="f26" fmla="val 1072"/>
              <a:gd name="f27" fmla="val 1529"/>
              <a:gd name="f28" fmla="val 1181"/>
              <a:gd name="f29" fmla="val 1457"/>
              <a:gd name="f30" fmla="val 1413"/>
              <a:gd name="f31" fmla="val 1319"/>
              <a:gd name="f32" fmla="val 1639"/>
              <a:gd name="f33" fmla="val 1176"/>
              <a:gd name="f34" fmla="val 1740"/>
              <a:gd name="f35" fmla="val 1099"/>
              <a:gd name="f36" fmla="val 1829"/>
              <a:gd name="f37" fmla="val 1014"/>
              <a:gd name="f38" fmla="val 1867"/>
              <a:gd name="f39" fmla="val 969"/>
              <a:gd name="f40" fmla="val 1900"/>
              <a:gd name="f41" fmla="val 922"/>
              <a:gd name="f42" fmla="val 1929"/>
              <a:gd name="f43" fmla="val 872"/>
              <a:gd name="f44" fmla="val 1952"/>
              <a:gd name="f45" fmla="val 819"/>
              <a:gd name="f46" fmla="val 1968"/>
              <a:gd name="f47" fmla="val 763"/>
              <a:gd name="f48" fmla="val 1978"/>
              <a:gd name="f49" fmla="val 704"/>
              <a:gd name="f50" fmla="val 641"/>
              <a:gd name="f51" fmla="val 1977"/>
              <a:gd name="f52" fmla="val 574"/>
              <a:gd name="f53" fmla="val 1967"/>
              <a:gd name="f54" fmla="val 521"/>
              <a:gd name="f55" fmla="val 1950"/>
              <a:gd name="f56" fmla="val 475"/>
              <a:gd name="f57" fmla="val 1928"/>
              <a:gd name="f58" fmla="val 434"/>
              <a:gd name="f59" fmla="val 1901"/>
              <a:gd name="f60" fmla="val 400"/>
              <a:gd name="f61" fmla="val 1869"/>
              <a:gd name="f62" fmla="val 371"/>
              <a:gd name="f63" fmla="val 1832"/>
              <a:gd name="f64" fmla="val 347"/>
              <a:gd name="f65" fmla="val 1792"/>
              <a:gd name="f66" fmla="val 329"/>
              <a:gd name="f67" fmla="val 1749"/>
              <a:gd name="f68" fmla="val 315"/>
              <a:gd name="f69" fmla="val 1702"/>
              <a:gd name="f70" fmla="val 307"/>
              <a:gd name="f71" fmla="val 1654"/>
              <a:gd name="f72" fmla="val 302"/>
              <a:gd name="f73" fmla="val 1551"/>
              <a:gd name="f74" fmla="val 306"/>
              <a:gd name="f75" fmla="val 1446"/>
              <a:gd name="f76" fmla="val 325"/>
              <a:gd name="f77" fmla="val 1340"/>
              <a:gd name="f78" fmla="val 356"/>
              <a:gd name="f79" fmla="val 1239"/>
              <a:gd name="f80" fmla="val 398"/>
              <a:gd name="f81" fmla="val 1145"/>
              <a:gd name="f82" fmla="val 449"/>
              <a:gd name="f83" fmla="val 1064"/>
              <a:gd name="f84" fmla="val 506"/>
              <a:gd name="f85" fmla="val 1028"/>
              <a:gd name="f86" fmla="val 537"/>
              <a:gd name="f87" fmla="val 998"/>
              <a:gd name="f88" fmla="val 569"/>
              <a:gd name="f89" fmla="val 972"/>
              <a:gd name="f90" fmla="val 601"/>
              <a:gd name="f91" fmla="val 951"/>
              <a:gd name="f92" fmla="val 634"/>
              <a:gd name="f93" fmla="val 937"/>
              <a:gd name="f94" fmla="val 668"/>
              <a:gd name="f95" fmla="val 929"/>
              <a:gd name="f96" fmla="val 701"/>
              <a:gd name="f97" fmla="val 927"/>
              <a:gd name="f98" fmla="val 734"/>
              <a:gd name="f99" fmla="val 933"/>
              <a:gd name="f100" fmla="val 766"/>
              <a:gd name="f101" fmla="val 947"/>
              <a:gd name="f102" fmla="val 798"/>
              <a:gd name="f103" fmla="val 828"/>
              <a:gd name="f104" fmla="val 989"/>
              <a:gd name="f105" fmla="val 849"/>
              <a:gd name="f106" fmla="val 1009"/>
              <a:gd name="f107" fmla="val 865"/>
              <a:gd name="f108" fmla="val 876"/>
              <a:gd name="f109" fmla="val 1048"/>
              <a:gd name="f110" fmla="val 883"/>
              <a:gd name="f111" fmla="val 1067"/>
              <a:gd name="f112" fmla="val 886"/>
              <a:gd name="f113" fmla="val 1085"/>
              <a:gd name="f114" fmla="val 884"/>
              <a:gd name="f115" fmla="val 1103"/>
              <a:gd name="f116" fmla="val 880"/>
              <a:gd name="f117" fmla="val 1120"/>
              <a:gd name="f118" fmla="val 871"/>
              <a:gd name="f119" fmla="val 1137"/>
              <a:gd name="f120" fmla="val 860"/>
              <a:gd name="f121" fmla="val 1152"/>
              <a:gd name="f122" fmla="val 846"/>
              <a:gd name="f123" fmla="val 1167"/>
              <a:gd name="f124" fmla="val 1180"/>
              <a:gd name="f125" fmla="val 809"/>
              <a:gd name="f126" fmla="val 1204"/>
              <a:gd name="f127" fmla="val 762"/>
              <a:gd name="f128" fmla="val 1222"/>
              <a:gd name="f129" fmla="val 709"/>
              <a:gd name="f130" fmla="val 1235"/>
              <a:gd name="f131" fmla="val 649"/>
              <a:gd name="f132" fmla="val 1240"/>
              <a:gd name="f133" fmla="val 585"/>
              <a:gd name="f134" fmla="val 1238"/>
              <a:gd name="f135" fmla="val 520"/>
              <a:gd name="f136" fmla="val 1228"/>
              <a:gd name="f137" fmla="val 453"/>
              <a:gd name="f138" fmla="val 1209"/>
              <a:gd name="f139" fmla="val 388"/>
              <a:gd name="f140" fmla="val 326"/>
              <a:gd name="f141" fmla="val 1161"/>
              <a:gd name="f142" fmla="val 297"/>
              <a:gd name="f143" fmla="val 1140"/>
              <a:gd name="f144" fmla="val 269"/>
              <a:gd name="f145" fmla="val 1117"/>
              <a:gd name="f146" fmla="val 243"/>
              <a:gd name="f147" fmla="val 1090"/>
              <a:gd name="f148" fmla="val 218"/>
              <a:gd name="f149" fmla="val 1054"/>
              <a:gd name="f150" fmla="val 192"/>
              <a:gd name="f151" fmla="val 1007"/>
              <a:gd name="f152" fmla="val 162"/>
              <a:gd name="f153" fmla="val 131"/>
              <a:gd name="f154" fmla="val 100"/>
              <a:gd name="f155" fmla="val 815"/>
              <a:gd name="f156" fmla="val 70"/>
              <a:gd name="f157" fmla="val 739"/>
              <a:gd name="f158" fmla="val 44"/>
              <a:gd name="f159" fmla="val 659"/>
              <a:gd name="f160" fmla="val 22"/>
              <a:gd name="f161" fmla="val 577"/>
              <a:gd name="f162" fmla="val 7"/>
              <a:gd name="f163" fmla="val 494"/>
              <a:gd name="f164" fmla="val 412"/>
              <a:gd name="f165" fmla="val 3"/>
              <a:gd name="f166" fmla="val 332"/>
              <a:gd name="f167" fmla="val 16"/>
              <a:gd name="f168" fmla="val 294"/>
              <a:gd name="f169" fmla="val 28"/>
              <a:gd name="f170" fmla="val 256"/>
              <a:gd name="f171" fmla="val 43"/>
              <a:gd name="f172" fmla="val 220"/>
              <a:gd name="f173" fmla="val 61"/>
              <a:gd name="f174" fmla="val 186"/>
              <a:gd name="f175" fmla="val 84"/>
              <a:gd name="f176" fmla="val 153"/>
              <a:gd name="f177" fmla="val 110"/>
              <a:gd name="f178" fmla="val 122"/>
              <a:gd name="f179" fmla="val 141"/>
              <a:gd name="f180" fmla="val 93"/>
              <a:gd name="f181" fmla="val 176"/>
              <a:gd name="f182" fmla="val 67"/>
              <a:gd name="f183" fmla="val 216"/>
              <a:gd name="f184" fmla="val 42"/>
              <a:gd name="f185" fmla="val 260"/>
              <a:gd name="f186" fmla="val 21"/>
              <a:gd name="f187" fmla="val 309"/>
              <a:gd name="f188" fmla="val 6"/>
              <a:gd name="f189" fmla="val 359"/>
              <a:gd name="f190" fmla="val 410"/>
              <a:gd name="f191" fmla="val 2"/>
              <a:gd name="f192" fmla="val 460"/>
              <a:gd name="f193" fmla="val 12"/>
              <a:gd name="f194" fmla="val 512"/>
              <a:gd name="f195" fmla="val 29"/>
              <a:gd name="f196" fmla="val 563"/>
              <a:gd name="f197" fmla="val 52"/>
              <a:gd name="f198" fmla="val 615"/>
              <a:gd name="f199" fmla="val 117"/>
              <a:gd name="f200" fmla="val 202"/>
              <a:gd name="f201" fmla="val 824"/>
              <a:gd name="f202" fmla="val 532"/>
              <a:gd name="f203" fmla="val 1139"/>
              <a:gd name="f204" fmla="val 773"/>
              <a:gd name="f205" fmla="val 1346"/>
              <a:gd name="f206" fmla="val 992"/>
              <a:gd name="f207" fmla="val 1549"/>
              <a:gd name="f208" fmla="val 1081"/>
              <a:gd name="f209" fmla="val 1648"/>
              <a:gd name="f210" fmla="val 1153"/>
              <a:gd name="f211" fmla="val 1745"/>
              <a:gd name="f212" fmla="val 1201"/>
              <a:gd name="f213" fmla="val 1839"/>
              <a:gd name="f214" fmla="val 1215"/>
              <a:gd name="f215" fmla="val 1885"/>
              <a:gd name="f216" fmla="val 1930"/>
              <a:gd name="f217" fmla="val 1227"/>
              <a:gd name="f218" fmla="val 2105"/>
              <a:gd name="f219" fmla="val 1226"/>
              <a:gd name="f220" fmla="val 2358"/>
              <a:gd name="f221" fmla="val 2975"/>
              <a:gd name="f222" fmla="val 1192"/>
              <a:gd name="f223" fmla="*/ f0 1 1981"/>
              <a:gd name="f224" fmla="*/ f1 1 3769"/>
              <a:gd name="f225" fmla="+- f4 0 f2"/>
              <a:gd name="f226" fmla="+- f3 0 f2"/>
              <a:gd name="f227" fmla="*/ f226 1 1981"/>
              <a:gd name="f228" fmla="*/ f225 1 3769"/>
              <a:gd name="f229" fmla="*/ f2 1 f227"/>
              <a:gd name="f230" fmla="*/ f3 1 f227"/>
              <a:gd name="f231" fmla="*/ f2 1 f228"/>
              <a:gd name="f232" fmla="*/ f4 1 f228"/>
              <a:gd name="f233" fmla="*/ f229 f223 1"/>
              <a:gd name="f234" fmla="*/ f230 f223 1"/>
              <a:gd name="f235" fmla="*/ f232 f224 1"/>
              <a:gd name="f236" fmla="*/ f231 f2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3" t="f236" r="f234" b="f235"/>
            <a:pathLst>
              <a:path w="1981" h="3769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3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39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85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0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24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91" y="f153"/>
                </a:lnTo>
                <a:lnTo>
                  <a:pt x="f112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2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71"/>
                </a:lnTo>
                <a:lnTo>
                  <a:pt x="f172" y="f173"/>
                </a:lnTo>
                <a:lnTo>
                  <a:pt x="f174" y="f175"/>
                </a:lnTo>
                <a:lnTo>
                  <a:pt x="f176" y="f177"/>
                </a:lnTo>
                <a:lnTo>
                  <a:pt x="f178" y="f179"/>
                </a:lnTo>
                <a:lnTo>
                  <a:pt x="f180" y="f181"/>
                </a:lnTo>
                <a:lnTo>
                  <a:pt x="f182" y="f183"/>
                </a:lnTo>
                <a:lnTo>
                  <a:pt x="f184" y="f185"/>
                </a:lnTo>
                <a:lnTo>
                  <a:pt x="f186" y="f187"/>
                </a:lnTo>
                <a:lnTo>
                  <a:pt x="f188" y="f189"/>
                </a:lnTo>
                <a:lnTo>
                  <a:pt x="f2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5"/>
                </a:lnTo>
                <a:lnTo>
                  <a:pt x="f200" y="f201"/>
                </a:lnTo>
                <a:lnTo>
                  <a:pt x="f72" y="f95"/>
                </a:lnTo>
                <a:lnTo>
                  <a:pt x="f202" y="f203"/>
                </a:lnTo>
                <a:lnTo>
                  <a:pt x="f204" y="f205"/>
                </a:lnTo>
                <a:lnTo>
                  <a:pt x="f206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124" y="f65"/>
                </a:lnTo>
                <a:lnTo>
                  <a:pt x="f212" y="f213"/>
                </a:lnTo>
                <a:lnTo>
                  <a:pt x="f214" y="f215"/>
                </a:lnTo>
                <a:lnTo>
                  <a:pt x="f128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14" y="f221"/>
                </a:lnTo>
                <a:lnTo>
                  <a:pt x="f222" y="f4"/>
                </a:lnTo>
                <a:close/>
              </a:path>
            </a:pathLst>
          </a:custGeom>
          <a:noFill/>
          <a:ln w="78117" cap="rnd">
            <a:solidFill>
              <a:srgbClr val="FFFFFF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14D070A0-814D-6D65-17BB-BDFBBB54595C}"/>
              </a:ext>
            </a:extLst>
          </p:cNvPr>
          <p:cNvSpPr/>
          <p:nvPr/>
        </p:nvSpPr>
        <p:spPr>
          <a:xfrm>
            <a:off x="2446559" y="1530358"/>
            <a:ext cx="0" cy="2667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117" cap="rnd">
            <a:solidFill>
              <a:srgbClr val="FFFFFF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5B6A2823-34FD-30D4-9427-51DD0FC5E959}"/>
              </a:ext>
            </a:extLst>
          </p:cNvPr>
          <p:cNvSpPr/>
          <p:nvPr/>
        </p:nvSpPr>
        <p:spPr>
          <a:xfrm flipH="1">
            <a:off x="3368521" y="1917003"/>
            <a:ext cx="188640" cy="188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117" cap="rnd">
            <a:solidFill>
              <a:srgbClr val="FFFFFF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9AFCBF30-9669-0D3E-CD73-31EF3BB2E97D}"/>
              </a:ext>
            </a:extLst>
          </p:cNvPr>
          <p:cNvSpPr/>
          <p:nvPr/>
        </p:nvSpPr>
        <p:spPr>
          <a:xfrm flipH="1">
            <a:off x="3582719" y="2950201"/>
            <a:ext cx="26711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117" cap="rnd">
            <a:solidFill>
              <a:srgbClr val="FFFFFF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A4FCB55A-D50A-807E-6706-E73E7A6B477C}"/>
              </a:ext>
            </a:extLst>
          </p:cNvPr>
          <p:cNvSpPr/>
          <p:nvPr/>
        </p:nvSpPr>
        <p:spPr>
          <a:xfrm>
            <a:off x="1335956" y="1917003"/>
            <a:ext cx="188997" cy="188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117" cap="rnd">
            <a:solidFill>
              <a:srgbClr val="FFFFFF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D8C6B52E-CA21-0EF9-86C5-847FE4F51164}"/>
              </a:ext>
            </a:extLst>
          </p:cNvPr>
          <p:cNvSpPr/>
          <p:nvPr/>
        </p:nvSpPr>
        <p:spPr>
          <a:xfrm>
            <a:off x="1043275" y="2950201"/>
            <a:ext cx="26712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117" cap="rnd">
            <a:solidFill>
              <a:srgbClr val="FFFFFF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96DDA0C6-760E-34BF-AE90-DD8C46885EC8}"/>
              </a:ext>
            </a:extLst>
          </p:cNvPr>
          <p:cNvSpPr/>
          <p:nvPr/>
        </p:nvSpPr>
        <p:spPr>
          <a:xfrm>
            <a:off x="1639436" y="2187720"/>
            <a:ext cx="1556637" cy="1874163"/>
          </a:xfrm>
          <a:custGeom>
            <a:avLst/>
            <a:gdLst>
              <a:gd name="f0" fmla="val w"/>
              <a:gd name="f1" fmla="val h"/>
              <a:gd name="f2" fmla="val 0"/>
              <a:gd name="f3" fmla="val 4325"/>
              <a:gd name="f4" fmla="val 5207"/>
              <a:gd name="f5" fmla="val 2163"/>
              <a:gd name="f6" fmla="val 2016"/>
              <a:gd name="f7" fmla="val 4"/>
              <a:gd name="f8" fmla="val 1875"/>
              <a:gd name="f9" fmla="val 17"/>
              <a:gd name="f10" fmla="val 1737"/>
              <a:gd name="f11" fmla="val 39"/>
              <a:gd name="f12" fmla="val 1602"/>
              <a:gd name="f13" fmla="val 70"/>
              <a:gd name="f14" fmla="val 1470"/>
              <a:gd name="f15" fmla="val 110"/>
              <a:gd name="f16" fmla="val 1340"/>
              <a:gd name="f17" fmla="val 160"/>
              <a:gd name="f18" fmla="val 1211"/>
              <a:gd name="f19" fmla="val 219"/>
              <a:gd name="f20" fmla="val 1082"/>
              <a:gd name="f21" fmla="val 289"/>
              <a:gd name="f22" fmla="val 957"/>
              <a:gd name="f23" fmla="val 366"/>
              <a:gd name="f24" fmla="val 841"/>
              <a:gd name="f25" fmla="val 448"/>
              <a:gd name="f26" fmla="val 732"/>
              <a:gd name="f27" fmla="val 536"/>
              <a:gd name="f28" fmla="val 631"/>
              <a:gd name="f29" fmla="val 630"/>
              <a:gd name="f30" fmla="val 537"/>
              <a:gd name="f31" fmla="val 731"/>
              <a:gd name="f32" fmla="val 449"/>
              <a:gd name="f33" fmla="val 840"/>
              <a:gd name="f34" fmla="val 367"/>
              <a:gd name="f35" fmla="val 956"/>
              <a:gd name="f36" fmla="val 290"/>
              <a:gd name="f37" fmla="val 1081"/>
              <a:gd name="f38" fmla="val 220"/>
              <a:gd name="f39" fmla="val 1210"/>
              <a:gd name="f40" fmla="val 161"/>
              <a:gd name="f41" fmla="val 1339"/>
              <a:gd name="f42" fmla="val 111"/>
              <a:gd name="f43" fmla="val 1736"/>
              <a:gd name="f44" fmla="val 1874"/>
              <a:gd name="f45" fmla="val 2015"/>
              <a:gd name="f46" fmla="val 2162"/>
              <a:gd name="f47" fmla="val 5"/>
              <a:gd name="f48" fmla="val 2308"/>
              <a:gd name="f49" fmla="val 18"/>
              <a:gd name="f50" fmla="val 2450"/>
              <a:gd name="f51" fmla="val 40"/>
              <a:gd name="f52" fmla="val 2587"/>
              <a:gd name="f53" fmla="val 71"/>
              <a:gd name="f54" fmla="val 2721"/>
              <a:gd name="f55" fmla="val 2853"/>
              <a:gd name="f56" fmla="val 2983"/>
              <a:gd name="f57" fmla="val 221"/>
              <a:gd name="f58" fmla="val 3112"/>
              <a:gd name="f59" fmla="val 3241"/>
              <a:gd name="f60" fmla="val 3365"/>
              <a:gd name="f61" fmla="val 3482"/>
              <a:gd name="f62" fmla="val 3590"/>
              <a:gd name="f63" fmla="val 3691"/>
              <a:gd name="f64" fmla="val 3785"/>
              <a:gd name="f65" fmla="val 3873"/>
              <a:gd name="f66" fmla="val 3955"/>
              <a:gd name="f67" fmla="val 4032"/>
              <a:gd name="f68" fmla="val 1172"/>
              <a:gd name="f69" fmla="val 4081"/>
              <a:gd name="f70" fmla="val 1261"/>
              <a:gd name="f71" fmla="val 4125"/>
              <a:gd name="f72" fmla="val 1352"/>
              <a:gd name="f73" fmla="val 4164"/>
              <a:gd name="f74" fmla="val 1449"/>
              <a:gd name="f75" fmla="val 4201"/>
              <a:gd name="f76" fmla="val 4203"/>
              <a:gd name="f77" fmla="val 4953"/>
              <a:gd name="f78" fmla="val 1450"/>
              <a:gd name="f79" fmla="val 4979"/>
              <a:gd name="f80" fmla="val 1454"/>
              <a:gd name="f81" fmla="val 5004"/>
              <a:gd name="f82" fmla="val 1460"/>
              <a:gd name="f83" fmla="val 5028"/>
              <a:gd name="f84" fmla="val 1469"/>
              <a:gd name="f85" fmla="val 5052"/>
              <a:gd name="f86" fmla="val 1479"/>
              <a:gd name="f87" fmla="val 5074"/>
              <a:gd name="f88" fmla="val 1492"/>
              <a:gd name="f89" fmla="val 5095"/>
              <a:gd name="f90" fmla="val 1507"/>
              <a:gd name="f91" fmla="val 5115"/>
              <a:gd name="f92" fmla="val 1523"/>
              <a:gd name="f93" fmla="val 5133"/>
              <a:gd name="f94" fmla="val 1541"/>
              <a:gd name="f95" fmla="val 5149"/>
              <a:gd name="f96" fmla="val 1561"/>
              <a:gd name="f97" fmla="val 5163"/>
              <a:gd name="f98" fmla="val 1582"/>
              <a:gd name="f99" fmla="val 5176"/>
              <a:gd name="f100" fmla="val 1604"/>
              <a:gd name="f101" fmla="val 5187"/>
              <a:gd name="f102" fmla="val 1627"/>
              <a:gd name="f103" fmla="val 5195"/>
              <a:gd name="f104" fmla="val 1652"/>
              <a:gd name="f105" fmla="val 5202"/>
              <a:gd name="f106" fmla="val 1677"/>
              <a:gd name="f107" fmla="val 5205"/>
              <a:gd name="f108" fmla="val 1703"/>
              <a:gd name="f109" fmla="val 2623"/>
              <a:gd name="f110" fmla="val 2649"/>
              <a:gd name="f111" fmla="val 2674"/>
              <a:gd name="f112" fmla="val 2699"/>
              <a:gd name="f113" fmla="val 2722"/>
              <a:gd name="f114" fmla="val 2744"/>
              <a:gd name="f115" fmla="val 2765"/>
              <a:gd name="f116" fmla="val 2785"/>
              <a:gd name="f117" fmla="val 2803"/>
              <a:gd name="f118" fmla="val 2819"/>
              <a:gd name="f119" fmla="val 2834"/>
              <a:gd name="f120" fmla="val 2846"/>
              <a:gd name="f121" fmla="val 2857"/>
              <a:gd name="f122" fmla="val 2866"/>
              <a:gd name="f123" fmla="val 2872"/>
              <a:gd name="f124" fmla="val 2876"/>
              <a:gd name="f125" fmla="val 2877"/>
              <a:gd name="f126" fmla="val 2973"/>
              <a:gd name="f127" fmla="val 3065"/>
              <a:gd name="f128" fmla="val 3153"/>
              <a:gd name="f129" fmla="val 3244"/>
              <a:gd name="f130" fmla="val 3369"/>
              <a:gd name="f131" fmla="val 3485"/>
              <a:gd name="f132" fmla="val 3594"/>
              <a:gd name="f133" fmla="val 3695"/>
              <a:gd name="f134" fmla="val 3789"/>
              <a:gd name="f135" fmla="val 3877"/>
              <a:gd name="f136" fmla="val 3959"/>
              <a:gd name="f137" fmla="val 3366"/>
              <a:gd name="f138" fmla="val 4036"/>
              <a:gd name="f139" fmla="val 4105"/>
              <a:gd name="f140" fmla="val 4165"/>
              <a:gd name="f141" fmla="val 4214"/>
              <a:gd name="f142" fmla="val 4255"/>
              <a:gd name="f143" fmla="val 4286"/>
              <a:gd name="f144" fmla="val 4308"/>
              <a:gd name="f145" fmla="val 4321"/>
              <a:gd name="f146" fmla="val 4215"/>
              <a:gd name="f147" fmla="val 3115"/>
              <a:gd name="f148" fmla="val 2985"/>
              <a:gd name="f149" fmla="val 2855"/>
              <a:gd name="f150" fmla="val 2723"/>
              <a:gd name="f151" fmla="val 2589"/>
              <a:gd name="f152" fmla="val 2451"/>
              <a:gd name="f153" fmla="val 2309"/>
              <a:gd name="f154" fmla="*/ f0 1 4325"/>
              <a:gd name="f155" fmla="*/ f1 1 5207"/>
              <a:gd name="f156" fmla="+- f4 0 f2"/>
              <a:gd name="f157" fmla="+- f3 0 f2"/>
              <a:gd name="f158" fmla="*/ f157 1 4325"/>
              <a:gd name="f159" fmla="*/ f156 1 5207"/>
              <a:gd name="f160" fmla="*/ f2 1 f158"/>
              <a:gd name="f161" fmla="*/ f3 1 f158"/>
              <a:gd name="f162" fmla="*/ f2 1 f159"/>
              <a:gd name="f163" fmla="*/ f4 1 f159"/>
              <a:gd name="f164" fmla="*/ f160 f154 1"/>
              <a:gd name="f165" fmla="*/ f161 f154 1"/>
              <a:gd name="f166" fmla="*/ f163 f155 1"/>
              <a:gd name="f167" fmla="*/ f162 f1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4325" h="5207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14"/>
                </a:lnTo>
                <a:lnTo>
                  <a:pt x="f13" y="f12"/>
                </a:lnTo>
                <a:lnTo>
                  <a:pt x="f11" y="f43"/>
                </a:lnTo>
                <a:lnTo>
                  <a:pt x="f9" y="f44"/>
                </a:lnTo>
                <a:lnTo>
                  <a:pt x="f7" y="f45"/>
                </a:lnTo>
                <a:lnTo>
                  <a:pt x="f2" y="f46"/>
                </a:lnTo>
                <a:lnTo>
                  <a:pt x="f2" y="f46"/>
                </a:lnTo>
                <a:lnTo>
                  <a:pt x="f2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42" y="f55"/>
                </a:lnTo>
                <a:lnTo>
                  <a:pt x="f40" y="f56"/>
                </a:lnTo>
                <a:lnTo>
                  <a:pt x="f57" y="f58"/>
                </a:lnTo>
                <a:lnTo>
                  <a:pt x="f36" y="f59"/>
                </a:lnTo>
                <a:lnTo>
                  <a:pt x="f34" y="f60"/>
                </a:lnTo>
                <a:lnTo>
                  <a:pt x="f32" y="f61"/>
                </a:lnTo>
                <a:lnTo>
                  <a:pt x="f30" y="f62"/>
                </a:lnTo>
                <a:lnTo>
                  <a:pt x="f28" y="f63"/>
                </a:lnTo>
                <a:lnTo>
                  <a:pt x="f26" y="f64"/>
                </a:lnTo>
                <a:lnTo>
                  <a:pt x="f24" y="f65"/>
                </a:lnTo>
                <a:lnTo>
                  <a:pt x="f22" y="f66"/>
                </a:lnTo>
                <a:lnTo>
                  <a:pt x="f20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4" y="f76"/>
                </a:lnTo>
                <a:lnTo>
                  <a:pt x="f74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4"/>
                </a:lnTo>
                <a:lnTo>
                  <a:pt x="f109" y="f4"/>
                </a:lnTo>
                <a:lnTo>
                  <a:pt x="f110" y="f107"/>
                </a:lnTo>
                <a:lnTo>
                  <a:pt x="f111" y="f105"/>
                </a:lnTo>
                <a:lnTo>
                  <a:pt x="f112" y="f103"/>
                </a:lnTo>
                <a:lnTo>
                  <a:pt x="f113" y="f101"/>
                </a:lnTo>
                <a:lnTo>
                  <a:pt x="f114" y="f99"/>
                </a:lnTo>
                <a:lnTo>
                  <a:pt x="f115" y="f97"/>
                </a:lnTo>
                <a:lnTo>
                  <a:pt x="f116" y="f95"/>
                </a:lnTo>
                <a:lnTo>
                  <a:pt x="f117" y="f93"/>
                </a:lnTo>
                <a:lnTo>
                  <a:pt x="f118" y="f91"/>
                </a:lnTo>
                <a:lnTo>
                  <a:pt x="f119" y="f89"/>
                </a:lnTo>
                <a:lnTo>
                  <a:pt x="f120" y="f87"/>
                </a:lnTo>
                <a:lnTo>
                  <a:pt x="f121" y="f85"/>
                </a:lnTo>
                <a:lnTo>
                  <a:pt x="f122" y="f83"/>
                </a:lnTo>
                <a:lnTo>
                  <a:pt x="f123" y="f81"/>
                </a:lnTo>
                <a:lnTo>
                  <a:pt x="f124" y="f79"/>
                </a:lnTo>
                <a:lnTo>
                  <a:pt x="f125" y="f77"/>
                </a:lnTo>
                <a:lnTo>
                  <a:pt x="f125" y="f76"/>
                </a:lnTo>
                <a:lnTo>
                  <a:pt x="f125" y="f75"/>
                </a:lnTo>
                <a:lnTo>
                  <a:pt x="f125" y="f75"/>
                </a:lnTo>
                <a:lnTo>
                  <a:pt x="f126" y="f73"/>
                </a:lnTo>
                <a:lnTo>
                  <a:pt x="f127" y="f71"/>
                </a:lnTo>
                <a:lnTo>
                  <a:pt x="f128" y="f69"/>
                </a:lnTo>
                <a:lnTo>
                  <a:pt x="f129" y="f67"/>
                </a:lnTo>
                <a:lnTo>
                  <a:pt x="f130" y="f66"/>
                </a:lnTo>
                <a:lnTo>
                  <a:pt x="f131" y="f65"/>
                </a:lnTo>
                <a:lnTo>
                  <a:pt x="f132" y="f64"/>
                </a:lnTo>
                <a:lnTo>
                  <a:pt x="f133" y="f63"/>
                </a:lnTo>
                <a:lnTo>
                  <a:pt x="f134" y="f62"/>
                </a:lnTo>
                <a:lnTo>
                  <a:pt x="f135" y="f61"/>
                </a:lnTo>
                <a:lnTo>
                  <a:pt x="f136" y="f137"/>
                </a:lnTo>
                <a:lnTo>
                  <a:pt x="f138" y="f59"/>
                </a:lnTo>
                <a:lnTo>
                  <a:pt x="f139" y="f58"/>
                </a:lnTo>
                <a:lnTo>
                  <a:pt x="f140" y="f56"/>
                </a:lnTo>
                <a:lnTo>
                  <a:pt x="f141" y="f55"/>
                </a:lnTo>
                <a:lnTo>
                  <a:pt x="f142" y="f54"/>
                </a:lnTo>
                <a:lnTo>
                  <a:pt x="f143" y="f52"/>
                </a:lnTo>
                <a:lnTo>
                  <a:pt x="f144" y="f50"/>
                </a:lnTo>
                <a:lnTo>
                  <a:pt x="f145" y="f48"/>
                </a:lnTo>
                <a:lnTo>
                  <a:pt x="f3" y="f46"/>
                </a:lnTo>
                <a:lnTo>
                  <a:pt x="f3" y="f46"/>
                </a:lnTo>
                <a:lnTo>
                  <a:pt x="f3" y="f46"/>
                </a:lnTo>
                <a:lnTo>
                  <a:pt x="f145" y="f45"/>
                </a:lnTo>
                <a:lnTo>
                  <a:pt x="f144" y="f44"/>
                </a:lnTo>
                <a:lnTo>
                  <a:pt x="f143" y="f43"/>
                </a:lnTo>
                <a:lnTo>
                  <a:pt x="f142" y="f12"/>
                </a:lnTo>
                <a:lnTo>
                  <a:pt x="f146" y="f14"/>
                </a:lnTo>
                <a:lnTo>
                  <a:pt x="f140" y="f41"/>
                </a:lnTo>
                <a:lnTo>
                  <a:pt x="f139" y="f39"/>
                </a:lnTo>
                <a:lnTo>
                  <a:pt x="f138" y="f37"/>
                </a:lnTo>
                <a:lnTo>
                  <a:pt x="f136" y="f35"/>
                </a:lnTo>
                <a:lnTo>
                  <a:pt x="f135" y="f33"/>
                </a:lnTo>
                <a:lnTo>
                  <a:pt x="f134" y="f31"/>
                </a:lnTo>
                <a:lnTo>
                  <a:pt x="f133" y="f29"/>
                </a:lnTo>
                <a:lnTo>
                  <a:pt x="f132" y="f27"/>
                </a:lnTo>
                <a:lnTo>
                  <a:pt x="f131" y="f25"/>
                </a:lnTo>
                <a:lnTo>
                  <a:pt x="f130" y="f23"/>
                </a:lnTo>
                <a:lnTo>
                  <a:pt x="f129" y="f21"/>
                </a:lnTo>
                <a:lnTo>
                  <a:pt x="f147" y="f19"/>
                </a:lnTo>
                <a:lnTo>
                  <a:pt x="f148" y="f17"/>
                </a:lnTo>
                <a:lnTo>
                  <a:pt x="f149" y="f15"/>
                </a:lnTo>
                <a:lnTo>
                  <a:pt x="f150" y="f13"/>
                </a:lnTo>
                <a:lnTo>
                  <a:pt x="f151" y="f11"/>
                </a:lnTo>
                <a:lnTo>
                  <a:pt x="f152" y="f9"/>
                </a:lnTo>
                <a:lnTo>
                  <a:pt x="f153" y="f7"/>
                </a:lnTo>
                <a:close/>
              </a:path>
            </a:pathLst>
          </a:custGeom>
          <a:noFill/>
          <a:ln w="78117" cap="sq">
            <a:solidFill>
              <a:srgbClr val="000000"/>
            </a:solidFill>
            <a:prstDash val="solid"/>
            <a:miter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F90AED53-82BE-CC73-5479-35308A46F317}"/>
              </a:ext>
            </a:extLst>
          </p:cNvPr>
          <p:cNvSpPr/>
          <p:nvPr/>
        </p:nvSpPr>
        <p:spPr>
          <a:xfrm>
            <a:off x="2052718" y="4061883"/>
            <a:ext cx="730441" cy="182523"/>
          </a:xfrm>
          <a:custGeom>
            <a:avLst/>
            <a:gdLst>
              <a:gd name="f0" fmla="val w"/>
              <a:gd name="f1" fmla="val h"/>
              <a:gd name="f2" fmla="val 0"/>
              <a:gd name="f3" fmla="val 2030"/>
              <a:gd name="f4" fmla="val 508"/>
              <a:gd name="f5" fmla="val 1015"/>
              <a:gd name="f6" fmla="val 1776"/>
              <a:gd name="f7" fmla="val 1802"/>
              <a:gd name="f8" fmla="val 507"/>
              <a:gd name="f9" fmla="val 1827"/>
              <a:gd name="f10" fmla="val 503"/>
              <a:gd name="f11" fmla="val 1851"/>
              <a:gd name="f12" fmla="val 497"/>
              <a:gd name="f13" fmla="val 1875"/>
              <a:gd name="f14" fmla="val 488"/>
              <a:gd name="f15" fmla="val 1897"/>
              <a:gd name="f16" fmla="val 477"/>
              <a:gd name="f17" fmla="val 1918"/>
              <a:gd name="f18" fmla="val 465"/>
              <a:gd name="f19" fmla="val 1937"/>
              <a:gd name="f20" fmla="val 450"/>
              <a:gd name="f21" fmla="val 1955"/>
              <a:gd name="f22" fmla="val 433"/>
              <a:gd name="f23" fmla="val 1972"/>
              <a:gd name="f24" fmla="val 415"/>
              <a:gd name="f25" fmla="val 1986"/>
              <a:gd name="f26" fmla="val 396"/>
              <a:gd name="f27" fmla="val 1999"/>
              <a:gd name="f28" fmla="val 375"/>
              <a:gd name="f29" fmla="val 2010"/>
              <a:gd name="f30" fmla="val 353"/>
              <a:gd name="f31" fmla="val 2018"/>
              <a:gd name="f32" fmla="val 329"/>
              <a:gd name="f33" fmla="val 2025"/>
              <a:gd name="f34" fmla="val 305"/>
              <a:gd name="f35" fmla="val 2029"/>
              <a:gd name="f36" fmla="val 280"/>
              <a:gd name="f37" fmla="val 254"/>
              <a:gd name="f38" fmla="val 228"/>
              <a:gd name="f39" fmla="val 203"/>
              <a:gd name="f40" fmla="val 179"/>
              <a:gd name="f41" fmla="val 155"/>
              <a:gd name="f42" fmla="val 133"/>
              <a:gd name="f43" fmla="val 112"/>
              <a:gd name="f44" fmla="val 93"/>
              <a:gd name="f45" fmla="val 74"/>
              <a:gd name="f46" fmla="val 58"/>
              <a:gd name="f47" fmla="val 43"/>
              <a:gd name="f48" fmla="val 31"/>
              <a:gd name="f49" fmla="val 20"/>
              <a:gd name="f50" fmla="val 11"/>
              <a:gd name="f51" fmla="val 5"/>
              <a:gd name="f52" fmla="val 1"/>
              <a:gd name="f53" fmla="val 178"/>
              <a:gd name="f54" fmla="val 92"/>
              <a:gd name="f55" fmla="*/ f0 1 2030"/>
              <a:gd name="f56" fmla="*/ f1 1 508"/>
              <a:gd name="f57" fmla="+- f4 0 f2"/>
              <a:gd name="f58" fmla="+- f3 0 f2"/>
              <a:gd name="f59" fmla="*/ f58 1 2030"/>
              <a:gd name="f60" fmla="*/ f57 1 508"/>
              <a:gd name="f61" fmla="*/ f2 1 f59"/>
              <a:gd name="f62" fmla="*/ f3 1 f59"/>
              <a:gd name="f63" fmla="*/ f2 1 f60"/>
              <a:gd name="f64" fmla="*/ f4 1 f60"/>
              <a:gd name="f65" fmla="*/ f61 f55 1"/>
              <a:gd name="f66" fmla="*/ f62 f55 1"/>
              <a:gd name="f67" fmla="*/ f64 f56 1"/>
              <a:gd name="f68" fmla="*/ f63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5" t="f68" r="f66" b="f67"/>
            <a:pathLst>
              <a:path w="2030" h="508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37" y="f2"/>
                </a:lnTo>
                <a:lnTo>
                  <a:pt x="f38" y="f52"/>
                </a:lnTo>
                <a:lnTo>
                  <a:pt x="f39" y="f51"/>
                </a:lnTo>
                <a:lnTo>
                  <a:pt x="f53" y="f50"/>
                </a:lnTo>
                <a:lnTo>
                  <a:pt x="f41" y="f49"/>
                </a:lnTo>
                <a:lnTo>
                  <a:pt x="f42" y="f48"/>
                </a:lnTo>
                <a:lnTo>
                  <a:pt x="f43" y="f47"/>
                </a:lnTo>
                <a:lnTo>
                  <a:pt x="f54" y="f46"/>
                </a:lnTo>
                <a:lnTo>
                  <a:pt x="f45" y="f45"/>
                </a:lnTo>
                <a:lnTo>
                  <a:pt x="f46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46" y="f24"/>
                </a:lnTo>
                <a:lnTo>
                  <a:pt x="f45" y="f22"/>
                </a:lnTo>
                <a:lnTo>
                  <a:pt x="f54" y="f20"/>
                </a:lnTo>
                <a:lnTo>
                  <a:pt x="f43" y="f18"/>
                </a:lnTo>
                <a:lnTo>
                  <a:pt x="f42" y="f16"/>
                </a:lnTo>
                <a:lnTo>
                  <a:pt x="f41" y="f14"/>
                </a:lnTo>
                <a:lnTo>
                  <a:pt x="f53" y="f12"/>
                </a:lnTo>
                <a:lnTo>
                  <a:pt x="f39" y="f10"/>
                </a:lnTo>
                <a:lnTo>
                  <a:pt x="f38" y="f8"/>
                </a:lnTo>
                <a:lnTo>
                  <a:pt x="f37" y="f4"/>
                </a:lnTo>
                <a:close/>
              </a:path>
            </a:pathLst>
          </a:custGeom>
          <a:noFill/>
          <a:ln w="78117" cap="rnd">
            <a:solidFill>
              <a:srgbClr val="000000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A8D48C8E-3C8C-A1C6-6F19-9DAC05B97B90}"/>
              </a:ext>
            </a:extLst>
          </p:cNvPr>
          <p:cNvSpPr/>
          <p:nvPr/>
        </p:nvSpPr>
        <p:spPr>
          <a:xfrm>
            <a:off x="2123282" y="4242239"/>
            <a:ext cx="589321" cy="182523"/>
          </a:xfrm>
          <a:custGeom>
            <a:avLst/>
            <a:gdLst>
              <a:gd name="f0" fmla="val w"/>
              <a:gd name="f1" fmla="val h"/>
              <a:gd name="f2" fmla="val 0"/>
              <a:gd name="f3" fmla="val 1638"/>
              <a:gd name="f4" fmla="val 508"/>
              <a:gd name="f5" fmla="val 819"/>
              <a:gd name="f6" fmla="val 1384"/>
              <a:gd name="f7" fmla="val 1410"/>
              <a:gd name="f8" fmla="val 507"/>
              <a:gd name="f9" fmla="val 1435"/>
              <a:gd name="f10" fmla="val 503"/>
              <a:gd name="f11" fmla="val 1459"/>
              <a:gd name="f12" fmla="val 497"/>
              <a:gd name="f13" fmla="val 1483"/>
              <a:gd name="f14" fmla="val 488"/>
              <a:gd name="f15" fmla="val 1505"/>
              <a:gd name="f16" fmla="val 477"/>
              <a:gd name="f17" fmla="val 1526"/>
              <a:gd name="f18" fmla="val 465"/>
              <a:gd name="f19" fmla="val 1545"/>
              <a:gd name="f20" fmla="val 450"/>
              <a:gd name="f21" fmla="val 1563"/>
              <a:gd name="f22" fmla="val 433"/>
              <a:gd name="f23" fmla="val 1580"/>
              <a:gd name="f24" fmla="val 415"/>
              <a:gd name="f25" fmla="val 1594"/>
              <a:gd name="f26" fmla="val 396"/>
              <a:gd name="f27" fmla="val 1607"/>
              <a:gd name="f28" fmla="val 375"/>
              <a:gd name="f29" fmla="val 1618"/>
              <a:gd name="f30" fmla="val 353"/>
              <a:gd name="f31" fmla="val 1626"/>
              <a:gd name="f32" fmla="val 329"/>
              <a:gd name="f33" fmla="val 1633"/>
              <a:gd name="f34" fmla="val 305"/>
              <a:gd name="f35" fmla="val 1637"/>
              <a:gd name="f36" fmla="val 280"/>
              <a:gd name="f37" fmla="val 254"/>
              <a:gd name="f38" fmla="val 228"/>
              <a:gd name="f39" fmla="val 203"/>
              <a:gd name="f40" fmla="val 179"/>
              <a:gd name="f41" fmla="val 155"/>
              <a:gd name="f42" fmla="val 133"/>
              <a:gd name="f43" fmla="val 112"/>
              <a:gd name="f44" fmla="val 93"/>
              <a:gd name="f45" fmla="val 74"/>
              <a:gd name="f46" fmla="val 58"/>
              <a:gd name="f47" fmla="val 43"/>
              <a:gd name="f48" fmla="val 31"/>
              <a:gd name="f49" fmla="val 20"/>
              <a:gd name="f50" fmla="val 11"/>
              <a:gd name="f51" fmla="val 5"/>
              <a:gd name="f52" fmla="val 1"/>
              <a:gd name="f53" fmla="val 253"/>
              <a:gd name="f54" fmla="val 227"/>
              <a:gd name="f55" fmla="val 202"/>
              <a:gd name="f56" fmla="val 178"/>
              <a:gd name="f57" fmla="val 154"/>
              <a:gd name="f58" fmla="val 132"/>
              <a:gd name="f59" fmla="val 111"/>
              <a:gd name="f60" fmla="val 92"/>
              <a:gd name="f61" fmla="val 30"/>
              <a:gd name="f62" fmla="*/ f0 1 1638"/>
              <a:gd name="f63" fmla="*/ f1 1 508"/>
              <a:gd name="f64" fmla="+- f4 0 f2"/>
              <a:gd name="f65" fmla="+- f3 0 f2"/>
              <a:gd name="f66" fmla="*/ f65 1 1638"/>
              <a:gd name="f67" fmla="*/ f64 1 508"/>
              <a:gd name="f68" fmla="*/ f2 1 f66"/>
              <a:gd name="f69" fmla="*/ f3 1 f66"/>
              <a:gd name="f70" fmla="*/ f2 1 f67"/>
              <a:gd name="f71" fmla="*/ f4 1 f67"/>
              <a:gd name="f72" fmla="*/ f68 f62 1"/>
              <a:gd name="f73" fmla="*/ f69 f62 1"/>
              <a:gd name="f74" fmla="*/ f71 f63 1"/>
              <a:gd name="f75" fmla="*/ f70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2" t="f75" r="f73" b="f74"/>
            <a:pathLst>
              <a:path w="1638" h="508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53" y="f2"/>
                </a:lnTo>
                <a:lnTo>
                  <a:pt x="f54" y="f52"/>
                </a:lnTo>
                <a:lnTo>
                  <a:pt x="f55" y="f51"/>
                </a:lnTo>
                <a:lnTo>
                  <a:pt x="f56" y="f50"/>
                </a:lnTo>
                <a:lnTo>
                  <a:pt x="f57" y="f49"/>
                </a:lnTo>
                <a:lnTo>
                  <a:pt x="f58" y="f48"/>
                </a:lnTo>
                <a:lnTo>
                  <a:pt x="f59" y="f47"/>
                </a:lnTo>
                <a:lnTo>
                  <a:pt x="f60" y="f46"/>
                </a:lnTo>
                <a:lnTo>
                  <a:pt x="f45" y="f45"/>
                </a:lnTo>
                <a:lnTo>
                  <a:pt x="f46" y="f44"/>
                </a:lnTo>
                <a:lnTo>
                  <a:pt x="f47" y="f43"/>
                </a:lnTo>
                <a:lnTo>
                  <a:pt x="f61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61" y="f28"/>
                </a:lnTo>
                <a:lnTo>
                  <a:pt x="f47" y="f26"/>
                </a:lnTo>
                <a:lnTo>
                  <a:pt x="f46" y="f24"/>
                </a:lnTo>
                <a:lnTo>
                  <a:pt x="f45" y="f22"/>
                </a:lnTo>
                <a:lnTo>
                  <a:pt x="f60" y="f20"/>
                </a:lnTo>
                <a:lnTo>
                  <a:pt x="f59" y="f18"/>
                </a:lnTo>
                <a:lnTo>
                  <a:pt x="f58" y="f16"/>
                </a:lnTo>
                <a:lnTo>
                  <a:pt x="f57" y="f14"/>
                </a:lnTo>
                <a:lnTo>
                  <a:pt x="f56" y="f12"/>
                </a:lnTo>
                <a:lnTo>
                  <a:pt x="f55" y="f10"/>
                </a:lnTo>
                <a:lnTo>
                  <a:pt x="f54" y="f8"/>
                </a:lnTo>
                <a:lnTo>
                  <a:pt x="f53" y="f4"/>
                </a:lnTo>
                <a:close/>
              </a:path>
            </a:pathLst>
          </a:custGeom>
          <a:noFill/>
          <a:ln w="78117" cap="rnd">
            <a:solidFill>
              <a:srgbClr val="000000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2962B2D6-B2B6-2D23-CB6C-D9685BD8FFB8}"/>
              </a:ext>
            </a:extLst>
          </p:cNvPr>
          <p:cNvSpPr/>
          <p:nvPr/>
        </p:nvSpPr>
        <p:spPr>
          <a:xfrm>
            <a:off x="2065318" y="2705042"/>
            <a:ext cx="713158" cy="1356475"/>
          </a:xfrm>
          <a:custGeom>
            <a:avLst/>
            <a:gdLst>
              <a:gd name="f0" fmla="val w"/>
              <a:gd name="f1" fmla="val h"/>
              <a:gd name="f2" fmla="val 0"/>
              <a:gd name="f3" fmla="val 1982"/>
              <a:gd name="f4" fmla="val 3769"/>
              <a:gd name="f5" fmla="val 720"/>
              <a:gd name="f6" fmla="val 736"/>
              <a:gd name="f7" fmla="val 2818"/>
              <a:gd name="f8" fmla="val 744"/>
              <a:gd name="f9" fmla="val 2317"/>
              <a:gd name="f10" fmla="val 754"/>
              <a:gd name="f11" fmla="val 1992"/>
              <a:gd name="f12" fmla="val 761"/>
              <a:gd name="f13" fmla="val 1935"/>
              <a:gd name="f14" fmla="val 775"/>
              <a:gd name="f15" fmla="val 1880"/>
              <a:gd name="f16" fmla="val 795"/>
              <a:gd name="f17" fmla="val 1828"/>
              <a:gd name="f18" fmla="val 821"/>
              <a:gd name="f19" fmla="val 1779"/>
              <a:gd name="f20" fmla="val 852"/>
              <a:gd name="f21" fmla="val 1733"/>
              <a:gd name="f22" fmla="val 889"/>
              <a:gd name="f23" fmla="val 1689"/>
              <a:gd name="f24" fmla="val 974"/>
              <a:gd name="f25" fmla="val 1606"/>
              <a:gd name="f26" fmla="val 1073"/>
              <a:gd name="f27" fmla="val 1529"/>
              <a:gd name="f28" fmla="val 1181"/>
              <a:gd name="f29" fmla="val 1457"/>
              <a:gd name="f30" fmla="val 1414"/>
              <a:gd name="f31" fmla="val 1319"/>
              <a:gd name="f32" fmla="val 1640"/>
              <a:gd name="f33" fmla="val 1176"/>
              <a:gd name="f34" fmla="val 1741"/>
              <a:gd name="f35" fmla="val 1099"/>
              <a:gd name="f36" fmla="val 1830"/>
              <a:gd name="f37" fmla="val 1014"/>
              <a:gd name="f38" fmla="val 1868"/>
              <a:gd name="f39" fmla="val 969"/>
              <a:gd name="f40" fmla="val 1901"/>
              <a:gd name="f41" fmla="val 922"/>
              <a:gd name="f42" fmla="val 1930"/>
              <a:gd name="f43" fmla="val 872"/>
              <a:gd name="f44" fmla="val 1953"/>
              <a:gd name="f45" fmla="val 819"/>
              <a:gd name="f46" fmla="val 1969"/>
              <a:gd name="f47" fmla="val 763"/>
              <a:gd name="f48" fmla="val 1979"/>
              <a:gd name="f49" fmla="val 704"/>
              <a:gd name="f50" fmla="val 641"/>
              <a:gd name="f51" fmla="val 1978"/>
              <a:gd name="f52" fmla="val 574"/>
              <a:gd name="f53" fmla="val 1967"/>
              <a:gd name="f54" fmla="val 521"/>
              <a:gd name="f55" fmla="val 1951"/>
              <a:gd name="f56" fmla="val 475"/>
              <a:gd name="f57" fmla="val 1929"/>
              <a:gd name="f58" fmla="val 434"/>
              <a:gd name="f59" fmla="val 400"/>
              <a:gd name="f60" fmla="val 1869"/>
              <a:gd name="f61" fmla="val 371"/>
              <a:gd name="f62" fmla="val 1833"/>
              <a:gd name="f63" fmla="val 347"/>
              <a:gd name="f64" fmla="val 1793"/>
              <a:gd name="f65" fmla="val 329"/>
              <a:gd name="f66" fmla="val 1749"/>
              <a:gd name="f67" fmla="val 315"/>
              <a:gd name="f68" fmla="val 1703"/>
              <a:gd name="f69" fmla="val 307"/>
              <a:gd name="f70" fmla="val 1654"/>
              <a:gd name="f71" fmla="val 302"/>
              <a:gd name="f72" fmla="val 1552"/>
              <a:gd name="f73" fmla="val 306"/>
              <a:gd name="f74" fmla="val 1446"/>
              <a:gd name="f75" fmla="val 325"/>
              <a:gd name="f76" fmla="val 1341"/>
              <a:gd name="f77" fmla="val 356"/>
              <a:gd name="f78" fmla="val 1239"/>
              <a:gd name="f79" fmla="val 398"/>
              <a:gd name="f80" fmla="val 1146"/>
              <a:gd name="f81" fmla="val 449"/>
              <a:gd name="f82" fmla="val 1064"/>
              <a:gd name="f83" fmla="val 506"/>
              <a:gd name="f84" fmla="val 1029"/>
              <a:gd name="f85" fmla="val 537"/>
              <a:gd name="f86" fmla="val 999"/>
              <a:gd name="f87" fmla="val 569"/>
              <a:gd name="f88" fmla="val 973"/>
              <a:gd name="f89" fmla="val 601"/>
              <a:gd name="f90" fmla="val 952"/>
              <a:gd name="f91" fmla="val 634"/>
              <a:gd name="f92" fmla="val 938"/>
              <a:gd name="f93" fmla="val 668"/>
              <a:gd name="f94" fmla="val 930"/>
              <a:gd name="f95" fmla="val 701"/>
              <a:gd name="f96" fmla="val 928"/>
              <a:gd name="f97" fmla="val 734"/>
              <a:gd name="f98" fmla="val 934"/>
              <a:gd name="f99" fmla="val 766"/>
              <a:gd name="f100" fmla="val 948"/>
              <a:gd name="f101" fmla="val 798"/>
              <a:gd name="f102" fmla="val 970"/>
              <a:gd name="f103" fmla="val 828"/>
              <a:gd name="f104" fmla="val 990"/>
              <a:gd name="f105" fmla="val 849"/>
              <a:gd name="f106" fmla="val 1010"/>
              <a:gd name="f107" fmla="val 865"/>
              <a:gd name="f108" fmla="val 876"/>
              <a:gd name="f109" fmla="val 1049"/>
              <a:gd name="f110" fmla="val 882"/>
              <a:gd name="f111" fmla="val 1068"/>
              <a:gd name="f112" fmla="val 885"/>
              <a:gd name="f113" fmla="val 1086"/>
              <a:gd name="f114" fmla="val 884"/>
              <a:gd name="f115" fmla="val 1104"/>
              <a:gd name="f116" fmla="val 879"/>
              <a:gd name="f117" fmla="val 1121"/>
              <a:gd name="f118" fmla="val 871"/>
              <a:gd name="f119" fmla="val 1138"/>
              <a:gd name="f120" fmla="val 860"/>
              <a:gd name="f121" fmla="val 1153"/>
              <a:gd name="f122" fmla="val 845"/>
              <a:gd name="f123" fmla="val 1168"/>
              <a:gd name="f124" fmla="val 808"/>
              <a:gd name="f125" fmla="val 1205"/>
              <a:gd name="f126" fmla="val 762"/>
              <a:gd name="f127" fmla="val 1223"/>
              <a:gd name="f128" fmla="val 708"/>
              <a:gd name="f129" fmla="val 1236"/>
              <a:gd name="f130" fmla="val 649"/>
              <a:gd name="f131" fmla="val 1241"/>
              <a:gd name="f132" fmla="val 585"/>
              <a:gd name="f133" fmla="val 519"/>
              <a:gd name="f134" fmla="val 1229"/>
              <a:gd name="f135" fmla="val 453"/>
              <a:gd name="f136" fmla="val 1210"/>
              <a:gd name="f137" fmla="val 388"/>
              <a:gd name="f138" fmla="val 326"/>
              <a:gd name="f139" fmla="val 1162"/>
              <a:gd name="f140" fmla="val 297"/>
              <a:gd name="f141" fmla="val 1141"/>
              <a:gd name="f142" fmla="val 269"/>
              <a:gd name="f143" fmla="val 1118"/>
              <a:gd name="f144" fmla="val 243"/>
              <a:gd name="f145" fmla="val 1091"/>
              <a:gd name="f146" fmla="val 218"/>
              <a:gd name="f147" fmla="val 1055"/>
              <a:gd name="f148" fmla="val 192"/>
              <a:gd name="f149" fmla="val 1008"/>
              <a:gd name="f150" fmla="val 162"/>
              <a:gd name="f151" fmla="val 131"/>
              <a:gd name="f152" fmla="val 887"/>
              <a:gd name="f153" fmla="val 100"/>
              <a:gd name="f154" fmla="val 816"/>
              <a:gd name="f155" fmla="val 70"/>
              <a:gd name="f156" fmla="val 740"/>
              <a:gd name="f157" fmla="val 44"/>
              <a:gd name="f158" fmla="val 660"/>
              <a:gd name="f159" fmla="val 22"/>
              <a:gd name="f160" fmla="val 578"/>
              <a:gd name="f161" fmla="val 7"/>
              <a:gd name="f162" fmla="val 495"/>
              <a:gd name="f163" fmla="val 413"/>
              <a:gd name="f164" fmla="val 3"/>
              <a:gd name="f165" fmla="val 333"/>
              <a:gd name="f166" fmla="val 16"/>
              <a:gd name="f167" fmla="val 294"/>
              <a:gd name="f168" fmla="val 28"/>
              <a:gd name="f169" fmla="val 257"/>
              <a:gd name="f170" fmla="val 43"/>
              <a:gd name="f171" fmla="val 221"/>
              <a:gd name="f172" fmla="val 61"/>
              <a:gd name="f173" fmla="val 186"/>
              <a:gd name="f174" fmla="val 84"/>
              <a:gd name="f175" fmla="val 153"/>
              <a:gd name="f176" fmla="val 110"/>
              <a:gd name="f177" fmla="val 122"/>
              <a:gd name="f178" fmla="val 141"/>
              <a:gd name="f179" fmla="val 93"/>
              <a:gd name="f180" fmla="val 176"/>
              <a:gd name="f181" fmla="val 67"/>
              <a:gd name="f182" fmla="val 216"/>
              <a:gd name="f183" fmla="val 42"/>
              <a:gd name="f184" fmla="val 260"/>
              <a:gd name="f185" fmla="val 21"/>
              <a:gd name="f186" fmla="val 309"/>
              <a:gd name="f187" fmla="val 6"/>
              <a:gd name="f188" fmla="val 359"/>
              <a:gd name="f189" fmla="val 410"/>
              <a:gd name="f190" fmla="val 2"/>
              <a:gd name="f191" fmla="val 460"/>
              <a:gd name="f192" fmla="val 12"/>
              <a:gd name="f193" fmla="val 511"/>
              <a:gd name="f194" fmla="val 29"/>
              <a:gd name="f195" fmla="val 563"/>
              <a:gd name="f196" fmla="val 52"/>
              <a:gd name="f197" fmla="val 614"/>
              <a:gd name="f198" fmla="val 117"/>
              <a:gd name="f199" fmla="val 718"/>
              <a:gd name="f200" fmla="val 202"/>
              <a:gd name="f201" fmla="val 823"/>
              <a:gd name="f202" fmla="val 532"/>
              <a:gd name="f203" fmla="val 774"/>
              <a:gd name="f204" fmla="val 1346"/>
              <a:gd name="f205" fmla="val 992"/>
              <a:gd name="f206" fmla="val 1549"/>
              <a:gd name="f207" fmla="val 1082"/>
              <a:gd name="f208" fmla="val 1648"/>
              <a:gd name="f209" fmla="val 1745"/>
              <a:gd name="f210" fmla="val 1792"/>
              <a:gd name="f211" fmla="val 1202"/>
              <a:gd name="f212" fmla="val 1839"/>
              <a:gd name="f213" fmla="val 1216"/>
              <a:gd name="f214" fmla="val 1885"/>
              <a:gd name="f215" fmla="val 1228"/>
              <a:gd name="f216" fmla="val 2105"/>
              <a:gd name="f217" fmla="val 1227"/>
              <a:gd name="f218" fmla="val 2358"/>
              <a:gd name="f219" fmla="val 2975"/>
              <a:gd name="f220" fmla="val 1193"/>
              <a:gd name="f221" fmla="*/ f0 1 1982"/>
              <a:gd name="f222" fmla="*/ f1 1 3769"/>
              <a:gd name="f223" fmla="+- f4 0 f2"/>
              <a:gd name="f224" fmla="+- f3 0 f2"/>
              <a:gd name="f225" fmla="*/ f224 1 1982"/>
              <a:gd name="f226" fmla="*/ f223 1 3769"/>
              <a:gd name="f227" fmla="*/ f2 1 f225"/>
              <a:gd name="f228" fmla="*/ f3 1 f225"/>
              <a:gd name="f229" fmla="*/ f2 1 f226"/>
              <a:gd name="f230" fmla="*/ f4 1 f226"/>
              <a:gd name="f231" fmla="*/ f227 f221 1"/>
              <a:gd name="f232" fmla="*/ f228 f221 1"/>
              <a:gd name="f233" fmla="*/ f230 f222 1"/>
              <a:gd name="f234" fmla="*/ f229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1" t="f234" r="f232" b="f233"/>
            <a:pathLst>
              <a:path w="1982" h="3769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3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40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84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03"/>
                </a:lnTo>
                <a:lnTo>
                  <a:pt x="f28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78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28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9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2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4" y="f195"/>
                </a:lnTo>
                <a:lnTo>
                  <a:pt x="f196" y="f197"/>
                </a:lnTo>
                <a:lnTo>
                  <a:pt x="f198" y="f199"/>
                </a:lnTo>
                <a:lnTo>
                  <a:pt x="f200" y="f201"/>
                </a:lnTo>
                <a:lnTo>
                  <a:pt x="f71" y="f96"/>
                </a:lnTo>
                <a:lnTo>
                  <a:pt x="f202" y="f119"/>
                </a:ln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121" y="f209"/>
                </a:lnTo>
                <a:lnTo>
                  <a:pt x="f28" y="f210"/>
                </a:lnTo>
                <a:lnTo>
                  <a:pt x="f211" y="f212"/>
                </a:lnTo>
                <a:lnTo>
                  <a:pt x="f213" y="f214"/>
                </a:lnTo>
                <a:lnTo>
                  <a:pt x="f127" y="f42"/>
                </a:lnTo>
                <a:lnTo>
                  <a:pt x="f215" y="f216"/>
                </a:lnTo>
                <a:lnTo>
                  <a:pt x="f217" y="f218"/>
                </a:lnTo>
                <a:lnTo>
                  <a:pt x="f213" y="f219"/>
                </a:lnTo>
                <a:lnTo>
                  <a:pt x="f220" y="f4"/>
                </a:lnTo>
                <a:close/>
              </a:path>
            </a:pathLst>
          </a:custGeom>
          <a:noFill/>
          <a:ln w="78117" cap="rnd">
            <a:solidFill>
              <a:srgbClr val="000000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0" name="Connecteur droit 19">
            <a:extLst>
              <a:ext uri="{FF2B5EF4-FFF2-40B4-BE49-F238E27FC236}">
                <a16:creationId xmlns:a16="http://schemas.microsoft.com/office/drawing/2014/main" id="{7ADC82B0-C2D0-217F-5E4A-F52B5D0D4779}"/>
              </a:ext>
            </a:extLst>
          </p:cNvPr>
          <p:cNvSpPr/>
          <p:nvPr/>
        </p:nvSpPr>
        <p:spPr>
          <a:xfrm>
            <a:off x="2418121" y="1498683"/>
            <a:ext cx="0" cy="2671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117" cap="rnd">
            <a:solidFill>
              <a:srgbClr val="000000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AB946194-DCC0-1AB4-03A7-14F75AF3736B}"/>
              </a:ext>
            </a:extLst>
          </p:cNvPr>
          <p:cNvSpPr/>
          <p:nvPr/>
        </p:nvSpPr>
        <p:spPr>
          <a:xfrm flipH="1">
            <a:off x="3340074" y="1885675"/>
            <a:ext cx="188640" cy="188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117" cap="rnd">
            <a:solidFill>
              <a:srgbClr val="000000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8FCD3BAE-3367-9D22-0BD6-413BA9F0BF68}"/>
              </a:ext>
            </a:extLst>
          </p:cNvPr>
          <p:cNvSpPr/>
          <p:nvPr/>
        </p:nvSpPr>
        <p:spPr>
          <a:xfrm flipH="1">
            <a:off x="3554281" y="2918874"/>
            <a:ext cx="26712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117" cap="rnd">
            <a:solidFill>
              <a:srgbClr val="000000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A4A22381-2F51-4C6C-00C6-FE7873D68805}"/>
              </a:ext>
            </a:extLst>
          </p:cNvPr>
          <p:cNvSpPr/>
          <p:nvPr/>
        </p:nvSpPr>
        <p:spPr>
          <a:xfrm>
            <a:off x="1307518" y="1885675"/>
            <a:ext cx="188640" cy="188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117" cap="rnd">
            <a:solidFill>
              <a:srgbClr val="000000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75660BE8-6FBB-5BE1-817D-49DEA0C059FC}"/>
              </a:ext>
            </a:extLst>
          </p:cNvPr>
          <p:cNvSpPr/>
          <p:nvPr/>
        </p:nvSpPr>
        <p:spPr>
          <a:xfrm>
            <a:off x="1014837" y="2918874"/>
            <a:ext cx="26712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117" cap="rnd">
            <a:solidFill>
              <a:srgbClr val="000000"/>
            </a:solidFill>
            <a:prstDash val="solid"/>
            <a:round/>
          </a:ln>
        </p:spPr>
        <p:txBody>
          <a:bodyPr vert="horz" wrap="none" lIns="128875" tIns="83877" rIns="128875" bIns="838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E4EC4281-281F-5874-C482-A4965471EA1C}"/>
              </a:ext>
            </a:extLst>
          </p:cNvPr>
          <p:cNvSpPr/>
          <p:nvPr/>
        </p:nvSpPr>
        <p:spPr>
          <a:xfrm flipH="1">
            <a:off x="2983678" y="3843716"/>
            <a:ext cx="126004" cy="1259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2203" cap="rnd">
            <a:solidFill>
              <a:srgbClr val="000000"/>
            </a:solidFill>
            <a:prstDash val="solid"/>
            <a:round/>
          </a:ln>
        </p:spPr>
        <p:txBody>
          <a:bodyPr vert="horz" wrap="none" lIns="115918" tIns="70920" rIns="115918" bIns="709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6" name="Connecteur droit 25">
            <a:extLst>
              <a:ext uri="{FF2B5EF4-FFF2-40B4-BE49-F238E27FC236}">
                <a16:creationId xmlns:a16="http://schemas.microsoft.com/office/drawing/2014/main" id="{38FEF950-169C-9628-DF57-8127CBED52A4}"/>
              </a:ext>
            </a:extLst>
          </p:cNvPr>
          <p:cNvSpPr/>
          <p:nvPr/>
        </p:nvSpPr>
        <p:spPr>
          <a:xfrm>
            <a:off x="2983678" y="3843716"/>
            <a:ext cx="126004" cy="1259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2203" cap="rnd">
            <a:solidFill>
              <a:srgbClr val="000000"/>
            </a:solidFill>
            <a:prstDash val="solid"/>
            <a:round/>
          </a:ln>
        </p:spPr>
        <p:txBody>
          <a:bodyPr vert="horz" wrap="none" lIns="115918" tIns="70920" rIns="115918" bIns="709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7" name="Connecteur droit 26">
            <a:extLst>
              <a:ext uri="{FF2B5EF4-FFF2-40B4-BE49-F238E27FC236}">
                <a16:creationId xmlns:a16="http://schemas.microsoft.com/office/drawing/2014/main" id="{E4203705-25D8-752E-C2C1-82F3CD028443}"/>
              </a:ext>
            </a:extLst>
          </p:cNvPr>
          <p:cNvSpPr/>
          <p:nvPr/>
        </p:nvSpPr>
        <p:spPr>
          <a:xfrm flipH="1">
            <a:off x="1771924" y="2054876"/>
            <a:ext cx="126004" cy="126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2203" cap="rnd">
            <a:solidFill>
              <a:srgbClr val="000000"/>
            </a:solidFill>
            <a:prstDash val="solid"/>
            <a:round/>
          </a:ln>
        </p:spPr>
        <p:txBody>
          <a:bodyPr vert="horz" wrap="none" lIns="115918" tIns="70920" rIns="115918" bIns="709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8" name="Connecteur droit 27">
            <a:extLst>
              <a:ext uri="{FF2B5EF4-FFF2-40B4-BE49-F238E27FC236}">
                <a16:creationId xmlns:a16="http://schemas.microsoft.com/office/drawing/2014/main" id="{D3895D92-B5FE-5B92-59FE-49D0CA3E3524}"/>
              </a:ext>
            </a:extLst>
          </p:cNvPr>
          <p:cNvSpPr/>
          <p:nvPr/>
        </p:nvSpPr>
        <p:spPr>
          <a:xfrm>
            <a:off x="1771924" y="2054876"/>
            <a:ext cx="126004" cy="126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2203" cap="rnd">
            <a:solidFill>
              <a:srgbClr val="000000"/>
            </a:solidFill>
            <a:prstDash val="solid"/>
            <a:round/>
          </a:ln>
        </p:spPr>
        <p:txBody>
          <a:bodyPr vert="horz" wrap="none" lIns="115918" tIns="70920" rIns="115918" bIns="709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A7BF69DD-3C9A-4D01-004C-D21F2CFA7831}"/>
              </a:ext>
            </a:extLst>
          </p:cNvPr>
          <p:cNvSpPr/>
          <p:nvPr/>
        </p:nvSpPr>
        <p:spPr>
          <a:xfrm>
            <a:off x="1568881" y="4125599"/>
            <a:ext cx="184315" cy="205557"/>
          </a:xfrm>
          <a:custGeom>
            <a:avLst/>
            <a:gdLst>
              <a:gd name="f0" fmla="val w"/>
              <a:gd name="f1" fmla="val h"/>
              <a:gd name="f2" fmla="val 0"/>
              <a:gd name="f3" fmla="val 513"/>
              <a:gd name="f4" fmla="val 572"/>
              <a:gd name="f5" fmla="val 390"/>
              <a:gd name="f6" fmla="val 103"/>
              <a:gd name="f7" fmla="*/ f0 1 513"/>
              <a:gd name="f8" fmla="*/ f1 1 572"/>
              <a:gd name="f9" fmla="+- f4 0 f2"/>
              <a:gd name="f10" fmla="+- f3 0 f2"/>
              <a:gd name="f11" fmla="*/ f10 1 513"/>
              <a:gd name="f12" fmla="*/ f9 1 572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13" h="572">
                <a:moveTo>
                  <a:pt x="f2" y="f4"/>
                </a:moveTo>
                <a:lnTo>
                  <a:pt x="f3" y="f5"/>
                </a:lnTo>
                <a:lnTo>
                  <a:pt x="f6" y="f2"/>
                </a:lnTo>
                <a:close/>
              </a:path>
            </a:pathLst>
          </a:custGeom>
          <a:noFill/>
          <a:ln w="52203" cap="rnd">
            <a:solidFill>
              <a:srgbClr val="000000"/>
            </a:solidFill>
            <a:prstDash val="solid"/>
            <a:round/>
          </a:ln>
        </p:spPr>
        <p:txBody>
          <a:bodyPr vert="horz" wrap="none" lIns="115918" tIns="70920" rIns="115918" bIns="709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5E1128DC-30F1-219E-005C-088A3275A96B}"/>
              </a:ext>
            </a:extLst>
          </p:cNvPr>
          <p:cNvSpPr/>
          <p:nvPr/>
        </p:nvSpPr>
        <p:spPr>
          <a:xfrm>
            <a:off x="3604683" y="3255840"/>
            <a:ext cx="186482" cy="202320"/>
          </a:xfrm>
          <a:custGeom>
            <a:avLst/>
            <a:gdLst>
              <a:gd name="f0" fmla="val w"/>
              <a:gd name="f1" fmla="val h"/>
              <a:gd name="f2" fmla="val 0"/>
              <a:gd name="f3" fmla="val 519"/>
              <a:gd name="f4" fmla="val 563"/>
              <a:gd name="f5" fmla="val 262"/>
              <a:gd name="f6" fmla="val 455"/>
              <a:gd name="f7" fmla="*/ f0 1 519"/>
              <a:gd name="f8" fmla="*/ f1 1 563"/>
              <a:gd name="f9" fmla="+- f4 0 f2"/>
              <a:gd name="f10" fmla="+- f3 0 f2"/>
              <a:gd name="f11" fmla="*/ f10 1 519"/>
              <a:gd name="f12" fmla="*/ f9 1 563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19" h="563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52203" cap="rnd">
            <a:solidFill>
              <a:srgbClr val="000000"/>
            </a:solidFill>
            <a:prstDash val="solid"/>
            <a:round/>
          </a:ln>
        </p:spPr>
        <p:txBody>
          <a:bodyPr vert="horz" wrap="none" lIns="115918" tIns="70920" rIns="115918" bIns="709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1ADAB1BD-1099-B976-A338-B7F4B7ABCC08}"/>
              </a:ext>
            </a:extLst>
          </p:cNvPr>
          <p:cNvSpPr/>
          <p:nvPr/>
        </p:nvSpPr>
        <p:spPr>
          <a:xfrm>
            <a:off x="785158" y="2122203"/>
            <a:ext cx="207358" cy="182880"/>
          </a:xfrm>
          <a:custGeom>
            <a:avLst/>
            <a:gdLst>
              <a:gd name="f0" fmla="val w"/>
              <a:gd name="f1" fmla="val h"/>
              <a:gd name="f2" fmla="val 0"/>
              <a:gd name="f3" fmla="val 577"/>
              <a:gd name="f4" fmla="val 509"/>
              <a:gd name="f5" fmla="val 73"/>
              <a:gd name="f6" fmla="val 328"/>
              <a:gd name="f7" fmla="*/ f0 1 577"/>
              <a:gd name="f8" fmla="*/ f1 1 509"/>
              <a:gd name="f9" fmla="+- f4 0 f2"/>
              <a:gd name="f10" fmla="+- f3 0 f2"/>
              <a:gd name="f11" fmla="*/ f10 1 577"/>
              <a:gd name="f12" fmla="*/ f9 1 50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7" h="509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52203" cap="rnd">
            <a:solidFill>
              <a:srgbClr val="000000"/>
            </a:solidFill>
            <a:prstDash val="solid"/>
            <a:round/>
          </a:ln>
        </p:spPr>
        <p:txBody>
          <a:bodyPr vert="horz" wrap="none" lIns="115918" tIns="70920" rIns="115918" bIns="709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411B8CA-EA0C-2B9E-2C5B-27B60AE0D34C}"/>
              </a:ext>
            </a:extLst>
          </p:cNvPr>
          <p:cNvSpPr/>
          <p:nvPr/>
        </p:nvSpPr>
        <p:spPr>
          <a:xfrm>
            <a:off x="3624480" y="2125440"/>
            <a:ext cx="215999" cy="215642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601"/>
              <a:gd name="f5" fmla="val 600"/>
              <a:gd name="f6" fmla="val 300"/>
              <a:gd name="f7" fmla="val 320"/>
              <a:gd name="f8" fmla="val 599"/>
              <a:gd name="f9" fmla="val 340"/>
              <a:gd name="f10" fmla="val 596"/>
              <a:gd name="f11" fmla="val 359"/>
              <a:gd name="f12" fmla="val 591"/>
              <a:gd name="f13" fmla="val 378"/>
              <a:gd name="f14" fmla="val 586"/>
              <a:gd name="f15" fmla="val 396"/>
              <a:gd name="f16" fmla="val 579"/>
              <a:gd name="f17" fmla="val 414"/>
              <a:gd name="f18" fmla="val 571"/>
              <a:gd name="f19" fmla="val 432"/>
              <a:gd name="f20" fmla="val 561"/>
              <a:gd name="f21" fmla="val 450"/>
              <a:gd name="f22" fmla="val 550"/>
              <a:gd name="f23" fmla="val 467"/>
              <a:gd name="f24" fmla="val 539"/>
              <a:gd name="f25" fmla="val 484"/>
              <a:gd name="f26" fmla="val 527"/>
              <a:gd name="f27" fmla="val 499"/>
              <a:gd name="f28" fmla="val 513"/>
              <a:gd name="f29" fmla="val 526"/>
              <a:gd name="f30" fmla="val 538"/>
              <a:gd name="f31" fmla="val 468"/>
              <a:gd name="f32" fmla="val 549"/>
              <a:gd name="f33" fmla="val 451"/>
              <a:gd name="f34" fmla="val 560"/>
              <a:gd name="f35" fmla="val 433"/>
              <a:gd name="f36" fmla="val 570"/>
              <a:gd name="f37" fmla="val 415"/>
              <a:gd name="f38" fmla="val 578"/>
              <a:gd name="f39" fmla="val 397"/>
              <a:gd name="f40" fmla="val 585"/>
              <a:gd name="f41" fmla="val 379"/>
              <a:gd name="f42" fmla="val 590"/>
              <a:gd name="f43" fmla="val 595"/>
              <a:gd name="f44" fmla="val 341"/>
              <a:gd name="f45" fmla="val 598"/>
              <a:gd name="f46" fmla="val 321"/>
              <a:gd name="f47" fmla="val 301"/>
              <a:gd name="f48" fmla="val 281"/>
              <a:gd name="f49" fmla="val 261"/>
              <a:gd name="f50" fmla="val 241"/>
              <a:gd name="f51" fmla="val 222"/>
              <a:gd name="f52" fmla="val 204"/>
              <a:gd name="f53" fmla="val 186"/>
              <a:gd name="f54" fmla="val 168"/>
              <a:gd name="f55" fmla="val 150"/>
              <a:gd name="f56" fmla="val 133"/>
              <a:gd name="f57" fmla="val 117"/>
              <a:gd name="f58" fmla="val 102"/>
              <a:gd name="f59" fmla="val 88"/>
              <a:gd name="f60" fmla="val 75"/>
              <a:gd name="f61" fmla="val 63"/>
              <a:gd name="f62" fmla="val 52"/>
              <a:gd name="f63" fmla="val 41"/>
              <a:gd name="f64" fmla="val 31"/>
              <a:gd name="f65" fmla="val 23"/>
              <a:gd name="f66" fmla="val 16"/>
              <a:gd name="f67" fmla="val 10"/>
              <a:gd name="f68" fmla="val 6"/>
              <a:gd name="f69" fmla="val 3"/>
              <a:gd name="f70" fmla="val 1"/>
              <a:gd name="f71" fmla="val 280"/>
              <a:gd name="f72" fmla="val 260"/>
              <a:gd name="f73" fmla="val 87"/>
              <a:gd name="f74" fmla="val 74"/>
              <a:gd name="f75" fmla="val 62"/>
              <a:gd name="f76" fmla="val 51"/>
              <a:gd name="f77" fmla="val 40"/>
              <a:gd name="f78" fmla="val 30"/>
              <a:gd name="f79" fmla="val 22"/>
              <a:gd name="f80" fmla="val 15"/>
              <a:gd name="f81" fmla="val 5"/>
              <a:gd name="f82" fmla="val 2"/>
              <a:gd name="f83" fmla="val 240"/>
              <a:gd name="f84" fmla="val 279"/>
              <a:gd name="f85" fmla="*/ f1 1 601"/>
              <a:gd name="f86" fmla="*/ f2 1 600"/>
              <a:gd name="f87" fmla="+- f5 0 f3"/>
              <a:gd name="f88" fmla="+- f4 0 f3"/>
              <a:gd name="f89" fmla="*/ f88 1 601"/>
              <a:gd name="f90" fmla="*/ f87 1 600"/>
              <a:gd name="f91" fmla="*/ f3 1 f89"/>
              <a:gd name="f92" fmla="*/ f4 1 f89"/>
              <a:gd name="f93" fmla="*/ f3 1 f90"/>
              <a:gd name="f94" fmla="*/ f5 1 f90"/>
              <a:gd name="f95" fmla="*/ f91 f85 1"/>
              <a:gd name="f96" fmla="*/ f92 f85 1"/>
              <a:gd name="f97" fmla="*/ f94 f86 1"/>
              <a:gd name="f98" fmla="*/ f93 f8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5" t="f98" r="f96" b="f97"/>
            <a:pathLst>
              <a:path w="601" h="600">
                <a:moveTo>
                  <a:pt x="f4" y="f6"/>
                </a:moveTo>
                <a:lnTo>
                  <a:pt x="f5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9"/>
                </a:lnTo>
                <a:lnTo>
                  <a:pt x="f25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0" y="f43"/>
                </a:lnTo>
                <a:lnTo>
                  <a:pt x="f44" y="f45"/>
                </a:lnTo>
                <a:lnTo>
                  <a:pt x="f46" y="f8"/>
                </a:lnTo>
                <a:lnTo>
                  <a:pt x="f47" y="f5"/>
                </a:lnTo>
                <a:lnTo>
                  <a:pt x="f48" y="f8"/>
                </a:lnTo>
                <a:lnTo>
                  <a:pt x="f49" y="f45"/>
                </a:lnTo>
                <a:lnTo>
                  <a:pt x="f50" y="f43"/>
                </a:lnTo>
                <a:lnTo>
                  <a:pt x="f51" y="f42"/>
                </a:lnTo>
                <a:lnTo>
                  <a:pt x="f52" y="f40"/>
                </a:lnTo>
                <a:lnTo>
                  <a:pt x="f53" y="f38"/>
                </a:lnTo>
                <a:lnTo>
                  <a:pt x="f54" y="f36"/>
                </a:lnTo>
                <a:lnTo>
                  <a:pt x="f55" y="f34"/>
                </a:lnTo>
                <a:lnTo>
                  <a:pt x="f56" y="f32"/>
                </a:lnTo>
                <a:lnTo>
                  <a:pt x="f57" y="f30"/>
                </a:lnTo>
                <a:lnTo>
                  <a:pt x="f58" y="f29"/>
                </a:lnTo>
                <a:lnTo>
                  <a:pt x="f59" y="f28"/>
                </a:lnTo>
                <a:lnTo>
                  <a:pt x="f60" y="f27"/>
                </a:lnTo>
                <a:lnTo>
                  <a:pt x="f61" y="f25"/>
                </a:lnTo>
                <a:lnTo>
                  <a:pt x="f62" y="f23"/>
                </a:lnTo>
                <a:lnTo>
                  <a:pt x="f63" y="f21"/>
                </a:lnTo>
                <a:lnTo>
                  <a:pt x="f64" y="f19"/>
                </a:lnTo>
                <a:lnTo>
                  <a:pt x="f65" y="f17"/>
                </a:lnTo>
                <a:lnTo>
                  <a:pt x="f66" y="f15"/>
                </a:lnTo>
                <a:lnTo>
                  <a:pt x="f67" y="f13"/>
                </a:lnTo>
                <a:lnTo>
                  <a:pt x="f68" y="f11"/>
                </a:lnTo>
                <a:lnTo>
                  <a:pt x="f69" y="f9"/>
                </a:lnTo>
                <a:lnTo>
                  <a:pt x="f70" y="f7"/>
                </a:lnTo>
                <a:lnTo>
                  <a:pt x="f3" y="f6"/>
                </a:lnTo>
                <a:lnTo>
                  <a:pt x="f70" y="f71"/>
                </a:lnTo>
                <a:lnTo>
                  <a:pt x="f69" y="f72"/>
                </a:lnTo>
                <a:lnTo>
                  <a:pt x="f68" y="f50"/>
                </a:lnTo>
                <a:lnTo>
                  <a:pt x="f67" y="f51"/>
                </a:lnTo>
                <a:lnTo>
                  <a:pt x="f66" y="f52"/>
                </a:lnTo>
                <a:lnTo>
                  <a:pt x="f65" y="f53"/>
                </a:lnTo>
                <a:lnTo>
                  <a:pt x="f64" y="f54"/>
                </a:lnTo>
                <a:lnTo>
                  <a:pt x="f63" y="f55"/>
                </a:lnTo>
                <a:lnTo>
                  <a:pt x="f62" y="f56"/>
                </a:lnTo>
                <a:lnTo>
                  <a:pt x="f61" y="f57"/>
                </a:lnTo>
                <a:lnTo>
                  <a:pt x="f60" y="f58"/>
                </a:lnTo>
                <a:lnTo>
                  <a:pt x="f59" y="f73"/>
                </a:lnTo>
                <a:lnTo>
                  <a:pt x="f58" y="f74"/>
                </a:lnTo>
                <a:lnTo>
                  <a:pt x="f57" y="f75"/>
                </a:lnTo>
                <a:lnTo>
                  <a:pt x="f56" y="f76"/>
                </a:lnTo>
                <a:lnTo>
                  <a:pt x="f55" y="f77"/>
                </a:lnTo>
                <a:lnTo>
                  <a:pt x="f54" y="f78"/>
                </a:lnTo>
                <a:lnTo>
                  <a:pt x="f53" y="f79"/>
                </a:lnTo>
                <a:lnTo>
                  <a:pt x="f52" y="f80"/>
                </a:lnTo>
                <a:lnTo>
                  <a:pt x="f51" y="f67"/>
                </a:lnTo>
                <a:lnTo>
                  <a:pt x="f50" y="f81"/>
                </a:lnTo>
                <a:lnTo>
                  <a:pt x="f72" y="f82"/>
                </a:lnTo>
                <a:lnTo>
                  <a:pt x="f71" y="f70"/>
                </a:lnTo>
                <a:lnTo>
                  <a:pt x="f47" y="f3"/>
                </a:lnTo>
                <a:lnTo>
                  <a:pt x="f46" y="f70"/>
                </a:lnTo>
                <a:lnTo>
                  <a:pt x="f44" y="f82"/>
                </a:lnTo>
                <a:lnTo>
                  <a:pt x="f0" y="f81"/>
                </a:lnTo>
                <a:lnTo>
                  <a:pt x="f41" y="f67"/>
                </a:lnTo>
                <a:lnTo>
                  <a:pt x="f39" y="f80"/>
                </a:lnTo>
                <a:lnTo>
                  <a:pt x="f37" y="f79"/>
                </a:lnTo>
                <a:lnTo>
                  <a:pt x="f35" y="f78"/>
                </a:lnTo>
                <a:lnTo>
                  <a:pt x="f33" y="f77"/>
                </a:lnTo>
                <a:lnTo>
                  <a:pt x="f31" y="f76"/>
                </a:lnTo>
                <a:lnTo>
                  <a:pt x="f25" y="f75"/>
                </a:lnTo>
                <a:lnTo>
                  <a:pt x="f27" y="f74"/>
                </a:lnTo>
                <a:lnTo>
                  <a:pt x="f28" y="f73"/>
                </a:lnTo>
                <a:lnTo>
                  <a:pt x="f26" y="f58"/>
                </a:lnTo>
                <a:lnTo>
                  <a:pt x="f24" y="f57"/>
                </a:lnTo>
                <a:lnTo>
                  <a:pt x="f22" y="f56"/>
                </a:lnTo>
                <a:lnTo>
                  <a:pt x="f20" y="f55"/>
                </a:lnTo>
                <a:lnTo>
                  <a:pt x="f18" y="f54"/>
                </a:lnTo>
                <a:lnTo>
                  <a:pt x="f16" y="f53"/>
                </a:lnTo>
                <a:lnTo>
                  <a:pt x="f14" y="f52"/>
                </a:lnTo>
                <a:lnTo>
                  <a:pt x="f12" y="f51"/>
                </a:lnTo>
                <a:lnTo>
                  <a:pt x="f10" y="f83"/>
                </a:lnTo>
                <a:lnTo>
                  <a:pt x="f8" y="f72"/>
                </a:lnTo>
                <a:lnTo>
                  <a:pt x="f5" y="f84"/>
                </a:lnTo>
                <a:close/>
              </a:path>
            </a:pathLst>
          </a:custGeom>
          <a:noFill/>
          <a:ln w="52203" cap="rnd">
            <a:solidFill>
              <a:srgbClr val="000000"/>
            </a:solidFill>
            <a:prstDash val="solid"/>
            <a:round/>
          </a:ln>
        </p:spPr>
        <p:txBody>
          <a:bodyPr vert="horz" wrap="none" lIns="115918" tIns="70920" rIns="115918" bIns="709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3" name="Connecteur droit 32">
            <a:extLst>
              <a:ext uri="{FF2B5EF4-FFF2-40B4-BE49-F238E27FC236}">
                <a16:creationId xmlns:a16="http://schemas.microsoft.com/office/drawing/2014/main" id="{741E9409-7E2C-5805-7E4D-83C4C95610E4}"/>
              </a:ext>
            </a:extLst>
          </p:cNvPr>
          <p:cNvSpPr/>
          <p:nvPr/>
        </p:nvSpPr>
        <p:spPr>
          <a:xfrm>
            <a:off x="8639278" y="4366799"/>
            <a:ext cx="104397" cy="120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839" cap="rnd">
            <a:solidFill>
              <a:srgbClr val="FFFFFF"/>
            </a:solidFill>
            <a:prstDash val="solid"/>
            <a:round/>
          </a:ln>
        </p:spPr>
        <p:txBody>
          <a:bodyPr vert="horz" wrap="none" lIns="129241" tIns="84243" rIns="129241" bIns="84243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4" name="Connecteur droit 33">
            <a:extLst>
              <a:ext uri="{FF2B5EF4-FFF2-40B4-BE49-F238E27FC236}">
                <a16:creationId xmlns:a16="http://schemas.microsoft.com/office/drawing/2014/main" id="{696C5814-1E4B-00ED-F15E-E9858DDA79DC}"/>
              </a:ext>
            </a:extLst>
          </p:cNvPr>
          <p:cNvSpPr/>
          <p:nvPr/>
        </p:nvSpPr>
        <p:spPr>
          <a:xfrm flipH="1">
            <a:off x="9286920" y="4099675"/>
            <a:ext cx="12600" cy="1602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839" cap="rnd">
            <a:solidFill>
              <a:srgbClr val="FFFFFF"/>
            </a:solidFill>
            <a:prstDash val="solid"/>
            <a:round/>
          </a:ln>
        </p:spPr>
        <p:txBody>
          <a:bodyPr vert="horz" wrap="none" lIns="129241" tIns="84243" rIns="129241" bIns="84243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5" name="Connecteur droit 34">
            <a:extLst>
              <a:ext uri="{FF2B5EF4-FFF2-40B4-BE49-F238E27FC236}">
                <a16:creationId xmlns:a16="http://schemas.microsoft.com/office/drawing/2014/main" id="{0FC29EA6-4003-D533-1891-EA674F84E052}"/>
              </a:ext>
            </a:extLst>
          </p:cNvPr>
          <p:cNvSpPr/>
          <p:nvPr/>
        </p:nvSpPr>
        <p:spPr>
          <a:xfrm flipH="1">
            <a:off x="9715317" y="4449241"/>
            <a:ext cx="122401" cy="1061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839" cap="rnd">
            <a:solidFill>
              <a:srgbClr val="FFFFFF"/>
            </a:solidFill>
            <a:prstDash val="solid"/>
            <a:round/>
          </a:ln>
        </p:spPr>
        <p:txBody>
          <a:bodyPr vert="horz" wrap="none" lIns="129241" tIns="84243" rIns="129241" bIns="84243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6" name="Connecteur droit 35">
            <a:extLst>
              <a:ext uri="{FF2B5EF4-FFF2-40B4-BE49-F238E27FC236}">
                <a16:creationId xmlns:a16="http://schemas.microsoft.com/office/drawing/2014/main" id="{32642D42-16BE-AB80-E86E-C679A12BA440}"/>
              </a:ext>
            </a:extLst>
          </p:cNvPr>
          <p:cNvSpPr/>
          <p:nvPr/>
        </p:nvSpPr>
        <p:spPr>
          <a:xfrm>
            <a:off x="8280724" y="4982757"/>
            <a:ext cx="160559" cy="100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839" cap="rnd">
            <a:solidFill>
              <a:srgbClr val="FFFFFF"/>
            </a:solidFill>
            <a:prstDash val="solid"/>
            <a:round/>
          </a:ln>
        </p:spPr>
        <p:txBody>
          <a:bodyPr vert="horz" wrap="none" lIns="129241" tIns="84243" rIns="129241" bIns="84243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7" name="Connecteur droit 36">
            <a:extLst>
              <a:ext uri="{FF2B5EF4-FFF2-40B4-BE49-F238E27FC236}">
                <a16:creationId xmlns:a16="http://schemas.microsoft.com/office/drawing/2014/main" id="{7C9A1D5E-6A41-E7BD-C850-C970C8FB7F40}"/>
              </a:ext>
            </a:extLst>
          </p:cNvPr>
          <p:cNvSpPr/>
          <p:nvPr/>
        </p:nvSpPr>
        <p:spPr>
          <a:xfrm flipV="1">
            <a:off x="8550362" y="5458684"/>
            <a:ext cx="122758" cy="1061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8839" cap="rnd">
            <a:solidFill>
              <a:srgbClr val="FFFFFF"/>
            </a:solidFill>
            <a:prstDash val="solid"/>
            <a:round/>
          </a:ln>
        </p:spPr>
        <p:txBody>
          <a:bodyPr vert="horz" wrap="none" lIns="129241" tIns="84243" rIns="129241" bIns="84243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88F2988E-E59A-810D-F6B3-E42F0CE07C3D}"/>
              </a:ext>
            </a:extLst>
          </p:cNvPr>
          <p:cNvSpPr/>
          <p:nvPr/>
        </p:nvSpPr>
        <p:spPr>
          <a:xfrm>
            <a:off x="5009403" y="429484"/>
            <a:ext cx="207358" cy="182523"/>
          </a:xfrm>
          <a:custGeom>
            <a:avLst/>
            <a:gdLst>
              <a:gd name="f0" fmla="val w"/>
              <a:gd name="f1" fmla="val h"/>
              <a:gd name="f2" fmla="val 0"/>
              <a:gd name="f3" fmla="val 577"/>
              <a:gd name="f4" fmla="val 508"/>
              <a:gd name="f5" fmla="val 73"/>
              <a:gd name="f6" fmla="val 328"/>
              <a:gd name="f7" fmla="*/ f0 1 577"/>
              <a:gd name="f8" fmla="*/ f1 1 508"/>
              <a:gd name="f9" fmla="+- f4 0 f2"/>
              <a:gd name="f10" fmla="+- f3 0 f2"/>
              <a:gd name="f11" fmla="*/ f10 1 577"/>
              <a:gd name="f12" fmla="*/ f9 1 508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7" h="508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52203" cap="rnd">
            <a:solidFill>
              <a:srgbClr val="FFFFFF"/>
            </a:solidFill>
            <a:prstDash val="solid"/>
            <a:round/>
          </a:ln>
        </p:spPr>
        <p:txBody>
          <a:bodyPr vert="horz" wrap="none" lIns="115918" tIns="70920" rIns="115918" bIns="709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6660695F-3703-46BD-160E-288363728656}"/>
              </a:ext>
            </a:extLst>
          </p:cNvPr>
          <p:cNvSpPr/>
          <p:nvPr/>
        </p:nvSpPr>
        <p:spPr>
          <a:xfrm>
            <a:off x="6346795" y="5160242"/>
            <a:ext cx="186482" cy="202320"/>
          </a:xfrm>
          <a:custGeom>
            <a:avLst/>
            <a:gdLst>
              <a:gd name="f0" fmla="val w"/>
              <a:gd name="f1" fmla="val h"/>
              <a:gd name="f2" fmla="val 0"/>
              <a:gd name="f3" fmla="val 519"/>
              <a:gd name="f4" fmla="val 563"/>
              <a:gd name="f5" fmla="val 262"/>
              <a:gd name="f6" fmla="val 455"/>
              <a:gd name="f7" fmla="*/ f0 1 519"/>
              <a:gd name="f8" fmla="*/ f1 1 563"/>
              <a:gd name="f9" fmla="+- f4 0 f2"/>
              <a:gd name="f10" fmla="+- f3 0 f2"/>
              <a:gd name="f11" fmla="*/ f10 1 519"/>
              <a:gd name="f12" fmla="*/ f9 1 563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19" h="563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52203" cap="rnd">
            <a:solidFill>
              <a:srgbClr val="FFFFFF"/>
            </a:solidFill>
            <a:prstDash val="solid"/>
            <a:round/>
          </a:ln>
        </p:spPr>
        <p:txBody>
          <a:bodyPr vert="horz" wrap="none" lIns="115918" tIns="70920" rIns="115918" bIns="709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0" name="Connecteur droit 39">
            <a:extLst>
              <a:ext uri="{FF2B5EF4-FFF2-40B4-BE49-F238E27FC236}">
                <a16:creationId xmlns:a16="http://schemas.microsoft.com/office/drawing/2014/main" id="{D90BBAB9-80C2-953F-0052-ADB43BDA350A}"/>
              </a:ext>
            </a:extLst>
          </p:cNvPr>
          <p:cNvSpPr/>
          <p:nvPr/>
        </p:nvSpPr>
        <p:spPr>
          <a:xfrm flipH="1">
            <a:off x="8121600" y="1173239"/>
            <a:ext cx="126360" cy="126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2203" cap="rnd">
            <a:solidFill>
              <a:srgbClr val="FFFFFF"/>
            </a:solidFill>
            <a:prstDash val="solid"/>
            <a:round/>
          </a:ln>
        </p:spPr>
        <p:txBody>
          <a:bodyPr vert="horz" wrap="none" lIns="115918" tIns="70920" rIns="115918" bIns="709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1" name="Connecteur droit 40">
            <a:extLst>
              <a:ext uri="{FF2B5EF4-FFF2-40B4-BE49-F238E27FC236}">
                <a16:creationId xmlns:a16="http://schemas.microsoft.com/office/drawing/2014/main" id="{656EF77E-DD98-A449-5CA6-3416A6075B8D}"/>
              </a:ext>
            </a:extLst>
          </p:cNvPr>
          <p:cNvSpPr/>
          <p:nvPr/>
        </p:nvSpPr>
        <p:spPr>
          <a:xfrm>
            <a:off x="8121600" y="1173239"/>
            <a:ext cx="126360" cy="126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2203" cap="rnd">
            <a:solidFill>
              <a:srgbClr val="FFFFFF"/>
            </a:solidFill>
            <a:prstDash val="solid"/>
            <a:round/>
          </a:ln>
        </p:spPr>
        <p:txBody>
          <a:bodyPr vert="horz" wrap="none" lIns="115918" tIns="70920" rIns="115918" bIns="709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8414FBE0-4031-2E42-1CCD-95E1A52903B5}"/>
              </a:ext>
            </a:extLst>
          </p:cNvPr>
          <p:cNvSpPr/>
          <p:nvPr/>
        </p:nvSpPr>
        <p:spPr>
          <a:xfrm>
            <a:off x="9668883" y="2216880"/>
            <a:ext cx="215999" cy="215642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601"/>
              <a:gd name="f5" fmla="val 600"/>
              <a:gd name="f6" fmla="val 300"/>
              <a:gd name="f7" fmla="val 320"/>
              <a:gd name="f8" fmla="val 598"/>
              <a:gd name="f9" fmla="val 340"/>
              <a:gd name="f10" fmla="val 595"/>
              <a:gd name="f11" fmla="val 359"/>
              <a:gd name="f12" fmla="val 591"/>
              <a:gd name="f13" fmla="val 378"/>
              <a:gd name="f14" fmla="val 585"/>
              <a:gd name="f15" fmla="val 396"/>
              <a:gd name="f16" fmla="val 578"/>
              <a:gd name="f17" fmla="val 414"/>
              <a:gd name="f18" fmla="val 570"/>
              <a:gd name="f19" fmla="val 432"/>
              <a:gd name="f20" fmla="val 560"/>
              <a:gd name="f21" fmla="val 450"/>
              <a:gd name="f22" fmla="val 549"/>
              <a:gd name="f23" fmla="val 467"/>
              <a:gd name="f24" fmla="val 538"/>
              <a:gd name="f25" fmla="val 484"/>
              <a:gd name="f26" fmla="val 526"/>
              <a:gd name="f27" fmla="val 499"/>
              <a:gd name="f28" fmla="val 513"/>
              <a:gd name="f29" fmla="val 468"/>
              <a:gd name="f30" fmla="val 451"/>
              <a:gd name="f31" fmla="val 433"/>
              <a:gd name="f32" fmla="val 415"/>
              <a:gd name="f33" fmla="val 397"/>
              <a:gd name="f34" fmla="val 590"/>
              <a:gd name="f35" fmla="val 599"/>
              <a:gd name="f36" fmla="val 280"/>
              <a:gd name="f37" fmla="val 260"/>
              <a:gd name="f38" fmla="val 241"/>
              <a:gd name="f39" fmla="val 222"/>
              <a:gd name="f40" fmla="val 204"/>
              <a:gd name="f41" fmla="val 186"/>
              <a:gd name="f42" fmla="val 168"/>
              <a:gd name="f43" fmla="val 150"/>
              <a:gd name="f44" fmla="val 133"/>
              <a:gd name="f45" fmla="val 116"/>
              <a:gd name="f46" fmla="val 101"/>
              <a:gd name="f47" fmla="val 87"/>
              <a:gd name="f48" fmla="val 74"/>
              <a:gd name="f49" fmla="val 62"/>
              <a:gd name="f50" fmla="val 51"/>
              <a:gd name="f51" fmla="val 40"/>
              <a:gd name="f52" fmla="val 30"/>
              <a:gd name="f53" fmla="val 22"/>
              <a:gd name="f54" fmla="val 15"/>
              <a:gd name="f55" fmla="val 10"/>
              <a:gd name="f56" fmla="val 5"/>
              <a:gd name="f57" fmla="val 2"/>
              <a:gd name="f58" fmla="val 1"/>
              <a:gd name="f59" fmla="val 9"/>
              <a:gd name="f60" fmla="val 321"/>
              <a:gd name="f61" fmla="val 341"/>
              <a:gd name="f62" fmla="val 379"/>
              <a:gd name="f63" fmla="*/ f1 1 601"/>
              <a:gd name="f64" fmla="*/ f2 1 600"/>
              <a:gd name="f65" fmla="+- f5 0 f3"/>
              <a:gd name="f66" fmla="+- f4 0 f3"/>
              <a:gd name="f67" fmla="*/ f66 1 601"/>
              <a:gd name="f68" fmla="*/ f65 1 600"/>
              <a:gd name="f69" fmla="*/ f3 1 f67"/>
              <a:gd name="f70" fmla="*/ f4 1 f67"/>
              <a:gd name="f71" fmla="*/ f3 1 f68"/>
              <a:gd name="f72" fmla="*/ f5 1 f68"/>
              <a:gd name="f73" fmla="*/ f69 f63 1"/>
              <a:gd name="f74" fmla="*/ f70 f63 1"/>
              <a:gd name="f75" fmla="*/ f72 f64 1"/>
              <a:gd name="f76" fmla="*/ f71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3" t="f76" r="f74" b="f75"/>
            <a:pathLst>
              <a:path w="601" h="600">
                <a:moveTo>
                  <a:pt x="f4" y="f6"/>
                </a:moveTo>
                <a:lnTo>
                  <a:pt x="f5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6"/>
                </a:lnTo>
                <a:lnTo>
                  <a:pt x="f25" y="f24"/>
                </a:lnTo>
                <a:lnTo>
                  <a:pt x="f29" y="f22"/>
                </a:lnTo>
                <a:lnTo>
                  <a:pt x="f30" y="f20"/>
                </a:lnTo>
                <a:lnTo>
                  <a:pt x="f31" y="f18"/>
                </a:lnTo>
                <a:lnTo>
                  <a:pt x="f32" y="f16"/>
                </a:lnTo>
                <a:lnTo>
                  <a:pt x="f33" y="f14"/>
                </a:lnTo>
                <a:lnTo>
                  <a:pt x="f13" y="f34"/>
                </a:lnTo>
                <a:lnTo>
                  <a:pt x="f0" y="f10"/>
                </a:lnTo>
                <a:lnTo>
                  <a:pt x="f9" y="f8"/>
                </a:lnTo>
                <a:lnTo>
                  <a:pt x="f7" y="f35"/>
                </a:lnTo>
                <a:lnTo>
                  <a:pt x="f6" y="f5"/>
                </a:lnTo>
                <a:lnTo>
                  <a:pt x="f36" y="f35"/>
                </a:lnTo>
                <a:lnTo>
                  <a:pt x="f37" y="f8"/>
                </a:lnTo>
                <a:lnTo>
                  <a:pt x="f38" y="f10"/>
                </a:lnTo>
                <a:lnTo>
                  <a:pt x="f39" y="f34"/>
                </a:lnTo>
                <a:lnTo>
                  <a:pt x="f40" y="f14"/>
                </a:lnTo>
                <a:lnTo>
                  <a:pt x="f41" y="f16"/>
                </a:lnTo>
                <a:lnTo>
                  <a:pt x="f42" y="f18"/>
                </a:lnTo>
                <a:lnTo>
                  <a:pt x="f43" y="f20"/>
                </a:lnTo>
                <a:lnTo>
                  <a:pt x="f44" y="f22"/>
                </a:lnTo>
                <a:lnTo>
                  <a:pt x="f45" y="f24"/>
                </a:lnTo>
                <a:lnTo>
                  <a:pt x="f46" y="f26"/>
                </a:lnTo>
                <a:lnTo>
                  <a:pt x="f47" y="f28"/>
                </a:lnTo>
                <a:lnTo>
                  <a:pt x="f48" y="f27"/>
                </a:lnTo>
                <a:lnTo>
                  <a:pt x="f49" y="f25"/>
                </a:lnTo>
                <a:lnTo>
                  <a:pt x="f50" y="f23"/>
                </a:lnTo>
                <a:lnTo>
                  <a:pt x="f51" y="f21"/>
                </a:lnTo>
                <a:lnTo>
                  <a:pt x="f52" y="f19"/>
                </a:lnTo>
                <a:lnTo>
                  <a:pt x="f53" y="f17"/>
                </a:lnTo>
                <a:lnTo>
                  <a:pt x="f54" y="f15"/>
                </a:lnTo>
                <a:lnTo>
                  <a:pt x="f55" y="f13"/>
                </a:lnTo>
                <a:lnTo>
                  <a:pt x="f56" y="f11"/>
                </a:lnTo>
                <a:lnTo>
                  <a:pt x="f57" y="f9"/>
                </a:lnTo>
                <a:lnTo>
                  <a:pt x="f58" y="f7"/>
                </a:lnTo>
                <a:lnTo>
                  <a:pt x="f3" y="f6"/>
                </a:lnTo>
                <a:lnTo>
                  <a:pt x="f58" y="f36"/>
                </a:lnTo>
                <a:lnTo>
                  <a:pt x="f57" y="f37"/>
                </a:lnTo>
                <a:lnTo>
                  <a:pt x="f56" y="f38"/>
                </a:lnTo>
                <a:lnTo>
                  <a:pt x="f55" y="f39"/>
                </a:lnTo>
                <a:lnTo>
                  <a:pt x="f54" y="f40"/>
                </a:lnTo>
                <a:lnTo>
                  <a:pt x="f53" y="f41"/>
                </a:lnTo>
                <a:lnTo>
                  <a:pt x="f52" y="f42"/>
                </a:lnTo>
                <a:lnTo>
                  <a:pt x="f51" y="f43"/>
                </a:lnTo>
                <a:lnTo>
                  <a:pt x="f50" y="f44"/>
                </a:lnTo>
                <a:lnTo>
                  <a:pt x="f49" y="f45"/>
                </a:lnTo>
                <a:lnTo>
                  <a:pt x="f48" y="f46"/>
                </a:lnTo>
                <a:lnTo>
                  <a:pt x="f47" y="f47"/>
                </a:lnTo>
                <a:lnTo>
                  <a:pt x="f46" y="f48"/>
                </a:lnTo>
                <a:lnTo>
                  <a:pt x="f45" y="f49"/>
                </a:lnTo>
                <a:lnTo>
                  <a:pt x="f44" y="f50"/>
                </a:lnTo>
                <a:lnTo>
                  <a:pt x="f43" y="f51"/>
                </a:lnTo>
                <a:lnTo>
                  <a:pt x="f42" y="f52"/>
                </a:lnTo>
                <a:lnTo>
                  <a:pt x="f41" y="f53"/>
                </a:lnTo>
                <a:lnTo>
                  <a:pt x="f40" y="f54"/>
                </a:lnTo>
                <a:lnTo>
                  <a:pt x="f39" y="f59"/>
                </a:lnTo>
                <a:lnTo>
                  <a:pt x="f38" y="f56"/>
                </a:lnTo>
                <a:lnTo>
                  <a:pt x="f37" y="f57"/>
                </a:lnTo>
                <a:lnTo>
                  <a:pt x="f36" y="f58"/>
                </a:lnTo>
                <a:lnTo>
                  <a:pt x="f6" y="f3"/>
                </a:lnTo>
                <a:lnTo>
                  <a:pt x="f60" y="f58"/>
                </a:lnTo>
                <a:lnTo>
                  <a:pt x="f61" y="f57"/>
                </a:lnTo>
                <a:lnTo>
                  <a:pt x="f0" y="f56"/>
                </a:lnTo>
                <a:lnTo>
                  <a:pt x="f62" y="f59"/>
                </a:lnTo>
                <a:lnTo>
                  <a:pt x="f33" y="f54"/>
                </a:lnTo>
                <a:lnTo>
                  <a:pt x="f32" y="f53"/>
                </a:lnTo>
                <a:lnTo>
                  <a:pt x="f31" y="f52"/>
                </a:lnTo>
                <a:lnTo>
                  <a:pt x="f30" y="f51"/>
                </a:lnTo>
                <a:lnTo>
                  <a:pt x="f29" y="f50"/>
                </a:lnTo>
                <a:lnTo>
                  <a:pt x="f25" y="f49"/>
                </a:lnTo>
                <a:lnTo>
                  <a:pt x="f27" y="f48"/>
                </a:lnTo>
                <a:lnTo>
                  <a:pt x="f28" y="f47"/>
                </a:lnTo>
                <a:lnTo>
                  <a:pt x="f26" y="f46"/>
                </a:lnTo>
                <a:lnTo>
                  <a:pt x="f24" y="f45"/>
                </a:lnTo>
                <a:lnTo>
                  <a:pt x="f22" y="f44"/>
                </a:lnTo>
                <a:lnTo>
                  <a:pt x="f20" y="f43"/>
                </a:lnTo>
                <a:lnTo>
                  <a:pt x="f18" y="f42"/>
                </a:lnTo>
                <a:lnTo>
                  <a:pt x="f16" y="f41"/>
                </a:lnTo>
                <a:lnTo>
                  <a:pt x="f14" y="f40"/>
                </a:lnTo>
                <a:lnTo>
                  <a:pt x="f12" y="f39"/>
                </a:lnTo>
                <a:lnTo>
                  <a:pt x="f10" y="f38"/>
                </a:lnTo>
                <a:lnTo>
                  <a:pt x="f8" y="f37"/>
                </a:lnTo>
                <a:lnTo>
                  <a:pt x="f5" y="f36"/>
                </a:lnTo>
                <a:close/>
              </a:path>
            </a:pathLst>
          </a:custGeom>
          <a:noFill/>
          <a:ln w="52203" cap="rnd">
            <a:solidFill>
              <a:srgbClr val="FFFFFF"/>
            </a:solidFill>
            <a:prstDash val="solid"/>
            <a:round/>
          </a:ln>
        </p:spPr>
        <p:txBody>
          <a:bodyPr vert="horz" wrap="none" lIns="115918" tIns="70920" rIns="115918" bIns="709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D005635F-D0C3-4C1C-3677-A0FBD26BB434}"/>
              </a:ext>
            </a:extLst>
          </p:cNvPr>
          <p:cNvSpPr/>
          <p:nvPr/>
        </p:nvSpPr>
        <p:spPr>
          <a:xfrm>
            <a:off x="0" y="3714119"/>
            <a:ext cx="109444" cy="1969919"/>
          </a:xfrm>
          <a:custGeom>
            <a:avLst/>
            <a:gdLst>
              <a:gd name="f0" fmla="val w"/>
              <a:gd name="f1" fmla="val h"/>
              <a:gd name="f2" fmla="val 0"/>
              <a:gd name="f3" fmla="val 305"/>
              <a:gd name="f4" fmla="val 5473"/>
              <a:gd name="f5" fmla="*/ f0 1 305"/>
              <a:gd name="f6" fmla="*/ f1 1 5473"/>
              <a:gd name="f7" fmla="+- f4 0 f2"/>
              <a:gd name="f8" fmla="+- f3 0 f2"/>
              <a:gd name="f9" fmla="*/ f8 1 305"/>
              <a:gd name="f10" fmla="*/ f7 1 5473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05" h="547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E430E0D0-D470-7814-3261-CAAAE6B99B64}"/>
              </a:ext>
            </a:extLst>
          </p:cNvPr>
          <p:cNvSpPr/>
          <p:nvPr/>
        </p:nvSpPr>
        <p:spPr>
          <a:xfrm>
            <a:off x="9997921" y="356"/>
            <a:ext cx="109444" cy="1969919"/>
          </a:xfrm>
          <a:custGeom>
            <a:avLst/>
            <a:gdLst>
              <a:gd name="f0" fmla="val w"/>
              <a:gd name="f1" fmla="val h"/>
              <a:gd name="f2" fmla="val 0"/>
              <a:gd name="f3" fmla="val 305"/>
              <a:gd name="f4" fmla="val 5473"/>
              <a:gd name="f5" fmla="*/ f0 1 305"/>
              <a:gd name="f6" fmla="*/ f1 1 5473"/>
              <a:gd name="f7" fmla="+- f4 0 f2"/>
              <a:gd name="f8" fmla="+- f3 0 f2"/>
              <a:gd name="f9" fmla="*/ f8 1 305"/>
              <a:gd name="f10" fmla="*/ f7 1 5473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05" h="547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Noto Sans" pitchFamily="34"/>
          <a:ea typeface="DejaVu San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DejaVu San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992FD2B-12C3-FBD6-4A89-139407424D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30D242-8913-F971-05DB-C099576568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A794B8-FDA3-4A2C-A5CC-D40DDD79AE6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Nimbus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58CE02-82E3-2FDD-8928-DD022FCDEF8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Nimbus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D3E286-4F3F-E3FF-8B81-38DE42DF5B5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Nimbus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5C7EC531-0A61-F346-B4F8-7EF32A04A24F}" type="slidenum">
              <a:t>‹N°›</a:t>
            </a:fld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91AF6EF-99C4-7379-6B82-2BF6FD0ADFD2}"/>
              </a:ext>
            </a:extLst>
          </p:cNvPr>
          <p:cNvSpPr/>
          <p:nvPr/>
        </p:nvSpPr>
        <p:spPr>
          <a:xfrm>
            <a:off x="3584877" y="5416201"/>
            <a:ext cx="167755" cy="180722"/>
          </a:xfrm>
          <a:custGeom>
            <a:avLst/>
            <a:gdLst>
              <a:gd name="f0" fmla="val w"/>
              <a:gd name="f1" fmla="val h"/>
              <a:gd name="f2" fmla="val 0"/>
              <a:gd name="f3" fmla="val 467"/>
              <a:gd name="f4" fmla="val 503"/>
              <a:gd name="f5" fmla="val 230"/>
              <a:gd name="f6" fmla="val 405"/>
              <a:gd name="f7" fmla="*/ f0 1 467"/>
              <a:gd name="f8" fmla="*/ f1 1 503"/>
              <a:gd name="f9" fmla="+- f4 0 f2"/>
              <a:gd name="f10" fmla="+- f3 0 f2"/>
              <a:gd name="f11" fmla="*/ f10 1 467"/>
              <a:gd name="f12" fmla="*/ f9 1 503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67" h="503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6798" cap="rnd">
            <a:solidFill>
              <a:srgbClr val="F2C02C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EC8E1029-EADA-56F6-F583-B09BAEACA38E}"/>
              </a:ext>
            </a:extLst>
          </p:cNvPr>
          <p:cNvSpPr/>
          <p:nvPr/>
        </p:nvSpPr>
        <p:spPr>
          <a:xfrm>
            <a:off x="7238884" y="93963"/>
            <a:ext cx="190442" cy="190442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30"/>
              <a:gd name="f5" fmla="val 265"/>
              <a:gd name="f6" fmla="val 529"/>
              <a:gd name="f7" fmla="val 283"/>
              <a:gd name="f8" fmla="val 528"/>
              <a:gd name="f9" fmla="val 301"/>
              <a:gd name="f10" fmla="val 525"/>
              <a:gd name="f11" fmla="val 318"/>
              <a:gd name="f12" fmla="val 522"/>
              <a:gd name="f13" fmla="val 334"/>
              <a:gd name="f14" fmla="val 517"/>
              <a:gd name="f15" fmla="val 350"/>
              <a:gd name="f16" fmla="val 511"/>
              <a:gd name="f17" fmla="val 366"/>
              <a:gd name="f18" fmla="val 504"/>
              <a:gd name="f19" fmla="val 382"/>
              <a:gd name="f20" fmla="val 495"/>
              <a:gd name="f21" fmla="val 398"/>
              <a:gd name="f22" fmla="val 486"/>
              <a:gd name="f23" fmla="val 413"/>
              <a:gd name="f24" fmla="val 475"/>
              <a:gd name="f25" fmla="val 427"/>
              <a:gd name="f26" fmla="val 465"/>
              <a:gd name="f27" fmla="val 441"/>
              <a:gd name="f28" fmla="val 453"/>
              <a:gd name="f29" fmla="val 485"/>
              <a:gd name="f30" fmla="val 317"/>
              <a:gd name="f31" fmla="val 300"/>
              <a:gd name="f32" fmla="val 247"/>
              <a:gd name="f33" fmla="val 230"/>
              <a:gd name="f34" fmla="val 213"/>
              <a:gd name="f35" fmla="val 197"/>
              <a:gd name="f36" fmla="val 165"/>
              <a:gd name="f37" fmla="val 149"/>
              <a:gd name="f38" fmla="val 133"/>
              <a:gd name="f39" fmla="val 118"/>
              <a:gd name="f40" fmla="val 103"/>
              <a:gd name="f41" fmla="val 90"/>
              <a:gd name="f42" fmla="val 78"/>
              <a:gd name="f43" fmla="val 66"/>
              <a:gd name="f44" fmla="val 55"/>
              <a:gd name="f45" fmla="val 45"/>
              <a:gd name="f46" fmla="val 36"/>
              <a:gd name="f47" fmla="val 28"/>
              <a:gd name="f48" fmla="val 20"/>
              <a:gd name="f49" fmla="val 14"/>
              <a:gd name="f50" fmla="val 9"/>
              <a:gd name="f51" fmla="val 5"/>
              <a:gd name="f52" fmla="val 2"/>
              <a:gd name="f53" fmla="val 1"/>
              <a:gd name="f54" fmla="val 181"/>
              <a:gd name="f55" fmla="*/ f1 1 530"/>
              <a:gd name="f56" fmla="*/ f2 1 530"/>
              <a:gd name="f57" fmla="+- f4 0 f3"/>
              <a:gd name="f58" fmla="*/ f57 1 530"/>
              <a:gd name="f59" fmla="*/ f3 1 f58"/>
              <a:gd name="f60" fmla="*/ f4 1 f58"/>
              <a:gd name="f61" fmla="*/ f59 f55 1"/>
              <a:gd name="f62" fmla="*/ f60 f55 1"/>
              <a:gd name="f63" fmla="*/ f60 f56 1"/>
              <a:gd name="f64" fmla="*/ f59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1" t="f64" r="f62" b="f63"/>
            <a:pathLst>
              <a:path w="530" h="530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6"/>
                </a:lnTo>
                <a:lnTo>
                  <a:pt x="f25" y="f24"/>
                </a:lnTo>
                <a:lnTo>
                  <a:pt x="f23" y="f29"/>
                </a:lnTo>
                <a:lnTo>
                  <a:pt x="f21" y="f20"/>
                </a:lnTo>
                <a:lnTo>
                  <a:pt x="f19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30" y="f10"/>
                </a:lnTo>
                <a:lnTo>
                  <a:pt x="f31" y="f8"/>
                </a:lnTo>
                <a:lnTo>
                  <a:pt x="f7" y="f6"/>
                </a:lnTo>
                <a:lnTo>
                  <a:pt x="f5" y="f4"/>
                </a:lnTo>
                <a:lnTo>
                  <a:pt x="f32" y="f6"/>
                </a:lnTo>
                <a:lnTo>
                  <a:pt x="f33" y="f8"/>
                </a:lnTo>
                <a:lnTo>
                  <a:pt x="f34" y="f10"/>
                </a:lnTo>
                <a:lnTo>
                  <a:pt x="f35" y="f12"/>
                </a:lnTo>
                <a:lnTo>
                  <a:pt x="f0" y="f14"/>
                </a:lnTo>
                <a:lnTo>
                  <a:pt x="f36" y="f16"/>
                </a:lnTo>
                <a:lnTo>
                  <a:pt x="f37" y="f18"/>
                </a:lnTo>
                <a:lnTo>
                  <a:pt x="f38" y="f20"/>
                </a:lnTo>
                <a:lnTo>
                  <a:pt x="f39" y="f29"/>
                </a:lnTo>
                <a:lnTo>
                  <a:pt x="f40" y="f24"/>
                </a:lnTo>
                <a:lnTo>
                  <a:pt x="f41" y="f26"/>
                </a:lnTo>
                <a:lnTo>
                  <a:pt x="f42" y="f28"/>
                </a:lnTo>
                <a:lnTo>
                  <a:pt x="f43" y="f27"/>
                </a:lnTo>
                <a:lnTo>
                  <a:pt x="f44" y="f25"/>
                </a:lnTo>
                <a:lnTo>
                  <a:pt x="f45" y="f23"/>
                </a:lnTo>
                <a:lnTo>
                  <a:pt x="f46" y="f21"/>
                </a:lnTo>
                <a:lnTo>
                  <a:pt x="f47" y="f19"/>
                </a:lnTo>
                <a:lnTo>
                  <a:pt x="f48" y="f17"/>
                </a:lnTo>
                <a:lnTo>
                  <a:pt x="f49" y="f15"/>
                </a:lnTo>
                <a:lnTo>
                  <a:pt x="f50" y="f13"/>
                </a:lnTo>
                <a:lnTo>
                  <a:pt x="f51" y="f30"/>
                </a:lnTo>
                <a:lnTo>
                  <a:pt x="f52" y="f31"/>
                </a:lnTo>
                <a:lnTo>
                  <a:pt x="f53" y="f7"/>
                </a:lnTo>
                <a:lnTo>
                  <a:pt x="f3" y="f5"/>
                </a:lnTo>
                <a:lnTo>
                  <a:pt x="f53" y="f32"/>
                </a:lnTo>
                <a:lnTo>
                  <a:pt x="f52" y="f33"/>
                </a:lnTo>
                <a:lnTo>
                  <a:pt x="f51" y="f34"/>
                </a:lnTo>
                <a:lnTo>
                  <a:pt x="f50" y="f35"/>
                </a:lnTo>
                <a:lnTo>
                  <a:pt x="f49" y="f0"/>
                </a:lnTo>
                <a:lnTo>
                  <a:pt x="f48" y="f36"/>
                </a:lnTo>
                <a:lnTo>
                  <a:pt x="f47" y="f37"/>
                </a:lnTo>
                <a:lnTo>
                  <a:pt x="f46" y="f38"/>
                </a:lnTo>
                <a:lnTo>
                  <a:pt x="f45" y="f39"/>
                </a:lnTo>
                <a:lnTo>
                  <a:pt x="f44" y="f40"/>
                </a:lnTo>
                <a:lnTo>
                  <a:pt x="f43" y="f41"/>
                </a:lnTo>
                <a:lnTo>
                  <a:pt x="f42" y="f42"/>
                </a:lnTo>
                <a:lnTo>
                  <a:pt x="f41" y="f43"/>
                </a:lnTo>
                <a:lnTo>
                  <a:pt x="f40" y="f44"/>
                </a:lnTo>
                <a:lnTo>
                  <a:pt x="f39" y="f45"/>
                </a:lnTo>
                <a:lnTo>
                  <a:pt x="f38" y="f46"/>
                </a:lnTo>
                <a:lnTo>
                  <a:pt x="f37" y="f47"/>
                </a:lnTo>
                <a:lnTo>
                  <a:pt x="f36" y="f48"/>
                </a:lnTo>
                <a:lnTo>
                  <a:pt x="f54" y="f49"/>
                </a:lnTo>
                <a:lnTo>
                  <a:pt x="f35" y="f50"/>
                </a:lnTo>
                <a:lnTo>
                  <a:pt x="f34" y="f51"/>
                </a:lnTo>
                <a:lnTo>
                  <a:pt x="f33" y="f52"/>
                </a:lnTo>
                <a:lnTo>
                  <a:pt x="f32" y="f53"/>
                </a:lnTo>
                <a:lnTo>
                  <a:pt x="f5" y="f3"/>
                </a:lnTo>
                <a:lnTo>
                  <a:pt x="f7" y="f53"/>
                </a:lnTo>
                <a:lnTo>
                  <a:pt x="f9" y="f52"/>
                </a:lnTo>
                <a:lnTo>
                  <a:pt x="f11" y="f51"/>
                </a:lnTo>
                <a:lnTo>
                  <a:pt x="f13" y="f50"/>
                </a:lnTo>
                <a:lnTo>
                  <a:pt x="f15" y="f49"/>
                </a:lnTo>
                <a:lnTo>
                  <a:pt x="f17" y="f48"/>
                </a:lnTo>
                <a:lnTo>
                  <a:pt x="f19" y="f47"/>
                </a:lnTo>
                <a:lnTo>
                  <a:pt x="f21" y="f46"/>
                </a:lnTo>
                <a:lnTo>
                  <a:pt x="f23" y="f45"/>
                </a:lnTo>
                <a:lnTo>
                  <a:pt x="f25" y="f44"/>
                </a:lnTo>
                <a:lnTo>
                  <a:pt x="f27" y="f43"/>
                </a:lnTo>
                <a:lnTo>
                  <a:pt x="f28" y="f42"/>
                </a:lnTo>
                <a:lnTo>
                  <a:pt x="f26" y="f41"/>
                </a:lnTo>
                <a:lnTo>
                  <a:pt x="f24" y="f40"/>
                </a:lnTo>
                <a:lnTo>
                  <a:pt x="f22" y="f39"/>
                </a:lnTo>
                <a:lnTo>
                  <a:pt x="f20" y="f38"/>
                </a:lnTo>
                <a:lnTo>
                  <a:pt x="f18" y="f37"/>
                </a:lnTo>
                <a:lnTo>
                  <a:pt x="f16" y="f36"/>
                </a:lnTo>
                <a:lnTo>
                  <a:pt x="f14" y="f54"/>
                </a:lnTo>
                <a:lnTo>
                  <a:pt x="f12" y="f35"/>
                </a:lnTo>
                <a:lnTo>
                  <a:pt x="f10" y="f34"/>
                </a:lnTo>
                <a:lnTo>
                  <a:pt x="f8" y="f33"/>
                </a:lnTo>
                <a:lnTo>
                  <a:pt x="f6" y="f3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554D6EAC-8DC6-7CB5-4E13-D8D6F6A0E3D2}"/>
              </a:ext>
            </a:extLst>
          </p:cNvPr>
          <p:cNvSpPr/>
          <p:nvPr/>
        </p:nvSpPr>
        <p:spPr>
          <a:xfrm>
            <a:off x="7238884" y="93963"/>
            <a:ext cx="190442" cy="190442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30"/>
              <a:gd name="f5" fmla="val 265"/>
              <a:gd name="f6" fmla="val 529"/>
              <a:gd name="f7" fmla="val 283"/>
              <a:gd name="f8" fmla="val 528"/>
              <a:gd name="f9" fmla="val 301"/>
              <a:gd name="f10" fmla="val 525"/>
              <a:gd name="f11" fmla="val 318"/>
              <a:gd name="f12" fmla="val 522"/>
              <a:gd name="f13" fmla="val 334"/>
              <a:gd name="f14" fmla="val 517"/>
              <a:gd name="f15" fmla="val 350"/>
              <a:gd name="f16" fmla="val 511"/>
              <a:gd name="f17" fmla="val 366"/>
              <a:gd name="f18" fmla="val 504"/>
              <a:gd name="f19" fmla="val 382"/>
              <a:gd name="f20" fmla="val 495"/>
              <a:gd name="f21" fmla="val 398"/>
              <a:gd name="f22" fmla="val 486"/>
              <a:gd name="f23" fmla="val 413"/>
              <a:gd name="f24" fmla="val 475"/>
              <a:gd name="f25" fmla="val 427"/>
              <a:gd name="f26" fmla="val 465"/>
              <a:gd name="f27" fmla="val 441"/>
              <a:gd name="f28" fmla="val 453"/>
              <a:gd name="f29" fmla="val 485"/>
              <a:gd name="f30" fmla="val 317"/>
              <a:gd name="f31" fmla="val 300"/>
              <a:gd name="f32" fmla="val 247"/>
              <a:gd name="f33" fmla="val 230"/>
              <a:gd name="f34" fmla="val 213"/>
              <a:gd name="f35" fmla="val 197"/>
              <a:gd name="f36" fmla="val 165"/>
              <a:gd name="f37" fmla="val 149"/>
              <a:gd name="f38" fmla="val 133"/>
              <a:gd name="f39" fmla="val 118"/>
              <a:gd name="f40" fmla="val 103"/>
              <a:gd name="f41" fmla="val 90"/>
              <a:gd name="f42" fmla="val 78"/>
              <a:gd name="f43" fmla="val 66"/>
              <a:gd name="f44" fmla="val 55"/>
              <a:gd name="f45" fmla="val 45"/>
              <a:gd name="f46" fmla="val 36"/>
              <a:gd name="f47" fmla="val 28"/>
              <a:gd name="f48" fmla="val 20"/>
              <a:gd name="f49" fmla="val 14"/>
              <a:gd name="f50" fmla="val 9"/>
              <a:gd name="f51" fmla="val 5"/>
              <a:gd name="f52" fmla="val 2"/>
              <a:gd name="f53" fmla="val 1"/>
              <a:gd name="f54" fmla="val 181"/>
              <a:gd name="f55" fmla="*/ f1 1 530"/>
              <a:gd name="f56" fmla="*/ f2 1 530"/>
              <a:gd name="f57" fmla="+- f4 0 f3"/>
              <a:gd name="f58" fmla="*/ f57 1 530"/>
              <a:gd name="f59" fmla="*/ f3 1 f58"/>
              <a:gd name="f60" fmla="*/ f4 1 f58"/>
              <a:gd name="f61" fmla="*/ f59 f55 1"/>
              <a:gd name="f62" fmla="*/ f60 f55 1"/>
              <a:gd name="f63" fmla="*/ f60 f56 1"/>
              <a:gd name="f64" fmla="*/ f59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1" t="f64" r="f62" b="f63"/>
            <a:pathLst>
              <a:path w="530" h="530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6"/>
                </a:lnTo>
                <a:lnTo>
                  <a:pt x="f25" y="f24"/>
                </a:lnTo>
                <a:lnTo>
                  <a:pt x="f23" y="f29"/>
                </a:lnTo>
                <a:lnTo>
                  <a:pt x="f21" y="f20"/>
                </a:lnTo>
                <a:lnTo>
                  <a:pt x="f19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30" y="f10"/>
                </a:lnTo>
                <a:lnTo>
                  <a:pt x="f31" y="f8"/>
                </a:lnTo>
                <a:lnTo>
                  <a:pt x="f7" y="f6"/>
                </a:lnTo>
                <a:lnTo>
                  <a:pt x="f5" y="f4"/>
                </a:lnTo>
                <a:lnTo>
                  <a:pt x="f32" y="f6"/>
                </a:lnTo>
                <a:lnTo>
                  <a:pt x="f33" y="f8"/>
                </a:lnTo>
                <a:lnTo>
                  <a:pt x="f34" y="f10"/>
                </a:lnTo>
                <a:lnTo>
                  <a:pt x="f35" y="f12"/>
                </a:lnTo>
                <a:lnTo>
                  <a:pt x="f0" y="f14"/>
                </a:lnTo>
                <a:lnTo>
                  <a:pt x="f36" y="f16"/>
                </a:lnTo>
                <a:lnTo>
                  <a:pt x="f37" y="f18"/>
                </a:lnTo>
                <a:lnTo>
                  <a:pt x="f38" y="f20"/>
                </a:lnTo>
                <a:lnTo>
                  <a:pt x="f39" y="f29"/>
                </a:lnTo>
                <a:lnTo>
                  <a:pt x="f40" y="f24"/>
                </a:lnTo>
                <a:lnTo>
                  <a:pt x="f41" y="f26"/>
                </a:lnTo>
                <a:lnTo>
                  <a:pt x="f42" y="f28"/>
                </a:lnTo>
                <a:lnTo>
                  <a:pt x="f43" y="f27"/>
                </a:lnTo>
                <a:lnTo>
                  <a:pt x="f44" y="f25"/>
                </a:lnTo>
                <a:lnTo>
                  <a:pt x="f45" y="f23"/>
                </a:lnTo>
                <a:lnTo>
                  <a:pt x="f46" y="f21"/>
                </a:lnTo>
                <a:lnTo>
                  <a:pt x="f47" y="f19"/>
                </a:lnTo>
                <a:lnTo>
                  <a:pt x="f48" y="f17"/>
                </a:lnTo>
                <a:lnTo>
                  <a:pt x="f49" y="f15"/>
                </a:lnTo>
                <a:lnTo>
                  <a:pt x="f50" y="f13"/>
                </a:lnTo>
                <a:lnTo>
                  <a:pt x="f51" y="f30"/>
                </a:lnTo>
                <a:lnTo>
                  <a:pt x="f52" y="f31"/>
                </a:lnTo>
                <a:lnTo>
                  <a:pt x="f53" y="f7"/>
                </a:lnTo>
                <a:lnTo>
                  <a:pt x="f3" y="f5"/>
                </a:lnTo>
                <a:lnTo>
                  <a:pt x="f53" y="f32"/>
                </a:lnTo>
                <a:lnTo>
                  <a:pt x="f52" y="f33"/>
                </a:lnTo>
                <a:lnTo>
                  <a:pt x="f51" y="f34"/>
                </a:lnTo>
                <a:lnTo>
                  <a:pt x="f50" y="f35"/>
                </a:lnTo>
                <a:lnTo>
                  <a:pt x="f49" y="f0"/>
                </a:lnTo>
                <a:lnTo>
                  <a:pt x="f48" y="f36"/>
                </a:lnTo>
                <a:lnTo>
                  <a:pt x="f47" y="f37"/>
                </a:lnTo>
                <a:lnTo>
                  <a:pt x="f46" y="f38"/>
                </a:lnTo>
                <a:lnTo>
                  <a:pt x="f45" y="f39"/>
                </a:lnTo>
                <a:lnTo>
                  <a:pt x="f44" y="f40"/>
                </a:lnTo>
                <a:lnTo>
                  <a:pt x="f43" y="f41"/>
                </a:lnTo>
                <a:lnTo>
                  <a:pt x="f42" y="f42"/>
                </a:lnTo>
                <a:lnTo>
                  <a:pt x="f41" y="f43"/>
                </a:lnTo>
                <a:lnTo>
                  <a:pt x="f40" y="f44"/>
                </a:lnTo>
                <a:lnTo>
                  <a:pt x="f39" y="f45"/>
                </a:lnTo>
                <a:lnTo>
                  <a:pt x="f38" y="f46"/>
                </a:lnTo>
                <a:lnTo>
                  <a:pt x="f37" y="f47"/>
                </a:lnTo>
                <a:lnTo>
                  <a:pt x="f36" y="f48"/>
                </a:lnTo>
                <a:lnTo>
                  <a:pt x="f54" y="f49"/>
                </a:lnTo>
                <a:lnTo>
                  <a:pt x="f35" y="f50"/>
                </a:lnTo>
                <a:lnTo>
                  <a:pt x="f34" y="f51"/>
                </a:lnTo>
                <a:lnTo>
                  <a:pt x="f33" y="f52"/>
                </a:lnTo>
                <a:lnTo>
                  <a:pt x="f32" y="f53"/>
                </a:lnTo>
                <a:lnTo>
                  <a:pt x="f5" y="f3"/>
                </a:lnTo>
                <a:lnTo>
                  <a:pt x="f7" y="f53"/>
                </a:lnTo>
                <a:lnTo>
                  <a:pt x="f9" y="f52"/>
                </a:lnTo>
                <a:lnTo>
                  <a:pt x="f11" y="f51"/>
                </a:lnTo>
                <a:lnTo>
                  <a:pt x="f13" y="f50"/>
                </a:lnTo>
                <a:lnTo>
                  <a:pt x="f15" y="f49"/>
                </a:lnTo>
                <a:lnTo>
                  <a:pt x="f17" y="f48"/>
                </a:lnTo>
                <a:lnTo>
                  <a:pt x="f19" y="f47"/>
                </a:lnTo>
                <a:lnTo>
                  <a:pt x="f21" y="f46"/>
                </a:lnTo>
                <a:lnTo>
                  <a:pt x="f23" y="f45"/>
                </a:lnTo>
                <a:lnTo>
                  <a:pt x="f25" y="f44"/>
                </a:lnTo>
                <a:lnTo>
                  <a:pt x="f27" y="f43"/>
                </a:lnTo>
                <a:lnTo>
                  <a:pt x="f28" y="f42"/>
                </a:lnTo>
                <a:lnTo>
                  <a:pt x="f26" y="f41"/>
                </a:lnTo>
                <a:lnTo>
                  <a:pt x="f24" y="f40"/>
                </a:lnTo>
                <a:lnTo>
                  <a:pt x="f22" y="f39"/>
                </a:lnTo>
                <a:lnTo>
                  <a:pt x="f20" y="f38"/>
                </a:lnTo>
                <a:lnTo>
                  <a:pt x="f18" y="f37"/>
                </a:lnTo>
                <a:lnTo>
                  <a:pt x="f16" y="f36"/>
                </a:lnTo>
                <a:lnTo>
                  <a:pt x="f14" y="f54"/>
                </a:lnTo>
                <a:lnTo>
                  <a:pt x="f12" y="f35"/>
                </a:lnTo>
                <a:lnTo>
                  <a:pt x="f10" y="f34"/>
                </a:lnTo>
                <a:lnTo>
                  <a:pt x="f8" y="f33"/>
                </a:lnTo>
                <a:lnTo>
                  <a:pt x="f6" y="f32"/>
                </a:lnTo>
                <a:close/>
              </a:path>
            </a:pathLst>
          </a:custGeom>
          <a:noFill/>
          <a:ln w="46076" cap="rnd">
            <a:solidFill>
              <a:srgbClr val="F2C02C"/>
            </a:solidFill>
            <a:prstDash val="solid"/>
            <a:round/>
          </a:ln>
        </p:spPr>
        <p:txBody>
          <a:bodyPr vert="horz" wrap="none" lIns="113038" tIns="68040" rIns="113038" bIns="6804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F970FE29-7059-0843-C9DF-BBF32255877F}"/>
              </a:ext>
            </a:extLst>
          </p:cNvPr>
          <p:cNvSpPr/>
          <p:nvPr/>
        </p:nvSpPr>
        <p:spPr>
          <a:xfrm flipH="1">
            <a:off x="2993041" y="1234440"/>
            <a:ext cx="197281" cy="1231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F34D2231-301C-1048-77DB-3E42310D955B}"/>
              </a:ext>
            </a:extLst>
          </p:cNvPr>
          <p:cNvSpPr/>
          <p:nvPr/>
        </p:nvSpPr>
        <p:spPr>
          <a:xfrm>
            <a:off x="3030120" y="1197361"/>
            <a:ext cx="123123" cy="1972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2429BAD1-61A4-668B-35F7-92A9E128033E}"/>
              </a:ext>
            </a:extLst>
          </p:cNvPr>
          <p:cNvSpPr/>
          <p:nvPr/>
        </p:nvSpPr>
        <p:spPr>
          <a:xfrm>
            <a:off x="9818644" y="1513075"/>
            <a:ext cx="167755" cy="180722"/>
          </a:xfrm>
          <a:custGeom>
            <a:avLst/>
            <a:gdLst>
              <a:gd name="f0" fmla="val w"/>
              <a:gd name="f1" fmla="val h"/>
              <a:gd name="f2" fmla="val 0"/>
              <a:gd name="f3" fmla="val 467"/>
              <a:gd name="f4" fmla="val 503"/>
              <a:gd name="f5" fmla="val 230"/>
              <a:gd name="f6" fmla="val 405"/>
              <a:gd name="f7" fmla="*/ f0 1 467"/>
              <a:gd name="f8" fmla="*/ f1 1 503"/>
              <a:gd name="f9" fmla="+- f4 0 f2"/>
              <a:gd name="f10" fmla="+- f3 0 f2"/>
              <a:gd name="f11" fmla="*/ f10 1 467"/>
              <a:gd name="f12" fmla="*/ f9 1 503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67" h="503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6798" cap="rnd">
            <a:solidFill>
              <a:srgbClr val="F2C02C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B8E0329-5170-3896-DE58-E819E560444C}"/>
              </a:ext>
            </a:extLst>
          </p:cNvPr>
          <p:cNvSpPr/>
          <p:nvPr/>
        </p:nvSpPr>
        <p:spPr>
          <a:xfrm>
            <a:off x="2139842" y="2185562"/>
            <a:ext cx="5604842" cy="849962"/>
          </a:xfrm>
          <a:custGeom>
            <a:avLst/>
            <a:gdLst>
              <a:gd name="f0" fmla="val w"/>
              <a:gd name="f1" fmla="val h"/>
              <a:gd name="f2" fmla="val 0"/>
              <a:gd name="f3" fmla="val 15570"/>
              <a:gd name="f4" fmla="val 2362"/>
              <a:gd name="f5" fmla="*/ f0 1 15570"/>
              <a:gd name="f6" fmla="*/ f1 1 2362"/>
              <a:gd name="f7" fmla="+- f4 0 f2"/>
              <a:gd name="f8" fmla="+- f3 0 f2"/>
              <a:gd name="f9" fmla="*/ f8 1 15570"/>
              <a:gd name="f10" fmla="*/ f7 1 236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5570" h="236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2C02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0FFCB5CF-0E9A-4C9A-A4B5-DF4B4D3A67EC}"/>
              </a:ext>
            </a:extLst>
          </p:cNvPr>
          <p:cNvSpPr/>
          <p:nvPr/>
        </p:nvSpPr>
        <p:spPr>
          <a:xfrm flipH="1">
            <a:off x="9641881" y="4579562"/>
            <a:ext cx="71643" cy="2210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CA020EF4-0FC7-B0D3-9A1B-B8D3627D99D8}"/>
              </a:ext>
            </a:extLst>
          </p:cNvPr>
          <p:cNvSpPr/>
          <p:nvPr/>
        </p:nvSpPr>
        <p:spPr>
          <a:xfrm>
            <a:off x="9567358" y="4654076"/>
            <a:ext cx="220681" cy="716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543DD7A-7E82-84EC-72A8-37BB58C6E00C}"/>
              </a:ext>
            </a:extLst>
          </p:cNvPr>
          <p:cNvSpPr/>
          <p:nvPr/>
        </p:nvSpPr>
        <p:spPr>
          <a:xfrm>
            <a:off x="499317" y="3834719"/>
            <a:ext cx="190442" cy="190442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30"/>
              <a:gd name="f5" fmla="val 265"/>
              <a:gd name="f6" fmla="val 529"/>
              <a:gd name="f7" fmla="val 283"/>
              <a:gd name="f8" fmla="val 528"/>
              <a:gd name="f9" fmla="val 300"/>
              <a:gd name="f10" fmla="val 525"/>
              <a:gd name="f11" fmla="val 317"/>
              <a:gd name="f12" fmla="val 522"/>
              <a:gd name="f13" fmla="val 334"/>
              <a:gd name="f14" fmla="val 517"/>
              <a:gd name="f15" fmla="val 350"/>
              <a:gd name="f16" fmla="val 511"/>
              <a:gd name="f17" fmla="val 366"/>
              <a:gd name="f18" fmla="val 504"/>
              <a:gd name="f19" fmla="val 382"/>
              <a:gd name="f20" fmla="val 495"/>
              <a:gd name="f21" fmla="val 398"/>
              <a:gd name="f22" fmla="val 486"/>
              <a:gd name="f23" fmla="val 413"/>
              <a:gd name="f24" fmla="val 475"/>
              <a:gd name="f25" fmla="val 428"/>
              <a:gd name="f26" fmla="val 465"/>
              <a:gd name="f27" fmla="val 441"/>
              <a:gd name="f28" fmla="val 453"/>
              <a:gd name="f29" fmla="val 427"/>
              <a:gd name="f30" fmla="val 247"/>
              <a:gd name="f31" fmla="val 230"/>
              <a:gd name="f32" fmla="val 213"/>
              <a:gd name="f33" fmla="val 197"/>
              <a:gd name="f34" fmla="val 165"/>
              <a:gd name="f35" fmla="val 149"/>
              <a:gd name="f36" fmla="val 133"/>
              <a:gd name="f37" fmla="val 118"/>
              <a:gd name="f38" fmla="val 103"/>
              <a:gd name="f39" fmla="val 90"/>
              <a:gd name="f40" fmla="val 78"/>
              <a:gd name="f41" fmla="val 66"/>
              <a:gd name="f42" fmla="val 55"/>
              <a:gd name="f43" fmla="val 45"/>
              <a:gd name="f44" fmla="val 36"/>
              <a:gd name="f45" fmla="val 28"/>
              <a:gd name="f46" fmla="val 20"/>
              <a:gd name="f47" fmla="val 14"/>
              <a:gd name="f48" fmla="val 9"/>
              <a:gd name="f49" fmla="val 5"/>
              <a:gd name="f50" fmla="val 2"/>
              <a:gd name="f51" fmla="val 1"/>
              <a:gd name="f52" fmla="val 196"/>
              <a:gd name="f53" fmla="val 164"/>
              <a:gd name="f54" fmla="val 104"/>
              <a:gd name="f55" fmla="val 56"/>
              <a:gd name="f56" fmla="val 27"/>
              <a:gd name="f57" fmla="val 181"/>
              <a:gd name="f58" fmla="val 301"/>
              <a:gd name="f59" fmla="val 318"/>
              <a:gd name="f60" fmla="*/ f1 1 530"/>
              <a:gd name="f61" fmla="*/ f2 1 530"/>
              <a:gd name="f62" fmla="+- f4 0 f3"/>
              <a:gd name="f63" fmla="*/ f62 1 530"/>
              <a:gd name="f64" fmla="*/ f3 1 f63"/>
              <a:gd name="f65" fmla="*/ f4 1 f63"/>
              <a:gd name="f66" fmla="*/ f64 f60 1"/>
              <a:gd name="f67" fmla="*/ f65 f60 1"/>
              <a:gd name="f68" fmla="*/ f65 f61 1"/>
              <a:gd name="f69" fmla="*/ f64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530" h="530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6"/>
                </a:lnTo>
                <a:lnTo>
                  <a:pt x="f29" y="f24"/>
                </a:lnTo>
                <a:lnTo>
                  <a:pt x="f23" y="f22"/>
                </a:lnTo>
                <a:lnTo>
                  <a:pt x="f21" y="f20"/>
                </a:lnTo>
                <a:lnTo>
                  <a:pt x="f19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30" y="f6"/>
                </a:lnTo>
                <a:lnTo>
                  <a:pt x="f31" y="f8"/>
                </a:lnTo>
                <a:lnTo>
                  <a:pt x="f32" y="f10"/>
                </a:lnTo>
                <a:lnTo>
                  <a:pt x="f33" y="f12"/>
                </a:lnTo>
                <a:lnTo>
                  <a:pt x="f0" y="f14"/>
                </a:lnTo>
                <a:lnTo>
                  <a:pt x="f34" y="f16"/>
                </a:lnTo>
                <a:lnTo>
                  <a:pt x="f35" y="f18"/>
                </a:lnTo>
                <a:lnTo>
                  <a:pt x="f36" y="f20"/>
                </a:lnTo>
                <a:lnTo>
                  <a:pt x="f37" y="f22"/>
                </a:lnTo>
                <a:lnTo>
                  <a:pt x="f38" y="f24"/>
                </a:lnTo>
                <a:lnTo>
                  <a:pt x="f39" y="f26"/>
                </a:lnTo>
                <a:lnTo>
                  <a:pt x="f40" y="f28"/>
                </a:lnTo>
                <a:lnTo>
                  <a:pt x="f41" y="f27"/>
                </a:lnTo>
                <a:lnTo>
                  <a:pt x="f42" y="f25"/>
                </a:lnTo>
                <a:lnTo>
                  <a:pt x="f43" y="f23"/>
                </a:lnTo>
                <a:lnTo>
                  <a:pt x="f44" y="f21"/>
                </a:lnTo>
                <a:lnTo>
                  <a:pt x="f45" y="f19"/>
                </a:lnTo>
                <a:lnTo>
                  <a:pt x="f46" y="f17"/>
                </a:lnTo>
                <a:lnTo>
                  <a:pt x="f47" y="f15"/>
                </a:lnTo>
                <a:lnTo>
                  <a:pt x="f48" y="f13"/>
                </a:lnTo>
                <a:lnTo>
                  <a:pt x="f49" y="f11"/>
                </a:lnTo>
                <a:lnTo>
                  <a:pt x="f50" y="f9"/>
                </a:lnTo>
                <a:lnTo>
                  <a:pt x="f51" y="f7"/>
                </a:lnTo>
                <a:lnTo>
                  <a:pt x="f3" y="f5"/>
                </a:lnTo>
                <a:lnTo>
                  <a:pt x="f51" y="f30"/>
                </a:lnTo>
                <a:lnTo>
                  <a:pt x="f50" y="f31"/>
                </a:lnTo>
                <a:lnTo>
                  <a:pt x="f49" y="f32"/>
                </a:lnTo>
                <a:lnTo>
                  <a:pt x="f48" y="f52"/>
                </a:lnTo>
                <a:lnTo>
                  <a:pt x="f47" y="f0"/>
                </a:lnTo>
                <a:lnTo>
                  <a:pt x="f46" y="f53"/>
                </a:lnTo>
                <a:lnTo>
                  <a:pt x="f45" y="f35"/>
                </a:lnTo>
                <a:lnTo>
                  <a:pt x="f44" y="f36"/>
                </a:lnTo>
                <a:lnTo>
                  <a:pt x="f43" y="f37"/>
                </a:lnTo>
                <a:lnTo>
                  <a:pt x="f42" y="f54"/>
                </a:lnTo>
                <a:lnTo>
                  <a:pt x="f41" y="f39"/>
                </a:lnTo>
                <a:lnTo>
                  <a:pt x="f40" y="f40"/>
                </a:lnTo>
                <a:lnTo>
                  <a:pt x="f39" y="f41"/>
                </a:lnTo>
                <a:lnTo>
                  <a:pt x="f38" y="f55"/>
                </a:lnTo>
                <a:lnTo>
                  <a:pt x="f37" y="f43"/>
                </a:lnTo>
                <a:lnTo>
                  <a:pt x="f36" y="f44"/>
                </a:lnTo>
                <a:lnTo>
                  <a:pt x="f35" y="f56"/>
                </a:lnTo>
                <a:lnTo>
                  <a:pt x="f34" y="f46"/>
                </a:lnTo>
                <a:lnTo>
                  <a:pt x="f57" y="f47"/>
                </a:lnTo>
                <a:lnTo>
                  <a:pt x="f33" y="f48"/>
                </a:lnTo>
                <a:lnTo>
                  <a:pt x="f32" y="f49"/>
                </a:lnTo>
                <a:lnTo>
                  <a:pt x="f31" y="f50"/>
                </a:lnTo>
                <a:lnTo>
                  <a:pt x="f30" y="f51"/>
                </a:lnTo>
                <a:lnTo>
                  <a:pt x="f5" y="f3"/>
                </a:lnTo>
                <a:lnTo>
                  <a:pt x="f7" y="f51"/>
                </a:lnTo>
                <a:lnTo>
                  <a:pt x="f58" y="f50"/>
                </a:lnTo>
                <a:lnTo>
                  <a:pt x="f59" y="f49"/>
                </a:lnTo>
                <a:lnTo>
                  <a:pt x="f13" y="f48"/>
                </a:lnTo>
                <a:lnTo>
                  <a:pt x="f15" y="f47"/>
                </a:lnTo>
                <a:lnTo>
                  <a:pt x="f17" y="f46"/>
                </a:lnTo>
                <a:lnTo>
                  <a:pt x="f19" y="f56"/>
                </a:lnTo>
                <a:lnTo>
                  <a:pt x="f21" y="f44"/>
                </a:lnTo>
                <a:lnTo>
                  <a:pt x="f23" y="f43"/>
                </a:lnTo>
                <a:lnTo>
                  <a:pt x="f29" y="f55"/>
                </a:lnTo>
                <a:lnTo>
                  <a:pt x="f27" y="f41"/>
                </a:lnTo>
                <a:lnTo>
                  <a:pt x="f28" y="f40"/>
                </a:lnTo>
                <a:lnTo>
                  <a:pt x="f26" y="f39"/>
                </a:lnTo>
                <a:lnTo>
                  <a:pt x="f24" y="f54"/>
                </a:lnTo>
                <a:lnTo>
                  <a:pt x="f22" y="f37"/>
                </a:lnTo>
                <a:lnTo>
                  <a:pt x="f20" y="f36"/>
                </a:lnTo>
                <a:lnTo>
                  <a:pt x="f18" y="f35"/>
                </a:lnTo>
                <a:lnTo>
                  <a:pt x="f16" y="f53"/>
                </a:lnTo>
                <a:lnTo>
                  <a:pt x="f14" y="f0"/>
                </a:lnTo>
                <a:lnTo>
                  <a:pt x="f12" y="f52"/>
                </a:lnTo>
                <a:lnTo>
                  <a:pt x="f10" y="f32"/>
                </a:lnTo>
                <a:lnTo>
                  <a:pt x="f8" y="f31"/>
                </a:lnTo>
                <a:lnTo>
                  <a:pt x="f6" y="f30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1EB1E02C-577A-8B2B-770D-B0C6370C9CF0}"/>
              </a:ext>
            </a:extLst>
          </p:cNvPr>
          <p:cNvSpPr/>
          <p:nvPr/>
        </p:nvSpPr>
        <p:spPr>
          <a:xfrm>
            <a:off x="499317" y="3834719"/>
            <a:ext cx="190442" cy="190442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30"/>
              <a:gd name="f5" fmla="val 265"/>
              <a:gd name="f6" fmla="val 529"/>
              <a:gd name="f7" fmla="val 283"/>
              <a:gd name="f8" fmla="val 528"/>
              <a:gd name="f9" fmla="val 300"/>
              <a:gd name="f10" fmla="val 525"/>
              <a:gd name="f11" fmla="val 317"/>
              <a:gd name="f12" fmla="val 522"/>
              <a:gd name="f13" fmla="val 334"/>
              <a:gd name="f14" fmla="val 517"/>
              <a:gd name="f15" fmla="val 350"/>
              <a:gd name="f16" fmla="val 511"/>
              <a:gd name="f17" fmla="val 366"/>
              <a:gd name="f18" fmla="val 504"/>
              <a:gd name="f19" fmla="val 382"/>
              <a:gd name="f20" fmla="val 495"/>
              <a:gd name="f21" fmla="val 398"/>
              <a:gd name="f22" fmla="val 486"/>
              <a:gd name="f23" fmla="val 413"/>
              <a:gd name="f24" fmla="val 475"/>
              <a:gd name="f25" fmla="val 428"/>
              <a:gd name="f26" fmla="val 465"/>
              <a:gd name="f27" fmla="val 441"/>
              <a:gd name="f28" fmla="val 453"/>
              <a:gd name="f29" fmla="val 427"/>
              <a:gd name="f30" fmla="val 247"/>
              <a:gd name="f31" fmla="val 230"/>
              <a:gd name="f32" fmla="val 213"/>
              <a:gd name="f33" fmla="val 197"/>
              <a:gd name="f34" fmla="val 165"/>
              <a:gd name="f35" fmla="val 149"/>
              <a:gd name="f36" fmla="val 133"/>
              <a:gd name="f37" fmla="val 118"/>
              <a:gd name="f38" fmla="val 103"/>
              <a:gd name="f39" fmla="val 90"/>
              <a:gd name="f40" fmla="val 78"/>
              <a:gd name="f41" fmla="val 66"/>
              <a:gd name="f42" fmla="val 55"/>
              <a:gd name="f43" fmla="val 45"/>
              <a:gd name="f44" fmla="val 36"/>
              <a:gd name="f45" fmla="val 28"/>
              <a:gd name="f46" fmla="val 20"/>
              <a:gd name="f47" fmla="val 14"/>
              <a:gd name="f48" fmla="val 9"/>
              <a:gd name="f49" fmla="val 5"/>
              <a:gd name="f50" fmla="val 2"/>
              <a:gd name="f51" fmla="val 1"/>
              <a:gd name="f52" fmla="val 196"/>
              <a:gd name="f53" fmla="val 164"/>
              <a:gd name="f54" fmla="val 104"/>
              <a:gd name="f55" fmla="val 56"/>
              <a:gd name="f56" fmla="val 27"/>
              <a:gd name="f57" fmla="val 181"/>
              <a:gd name="f58" fmla="val 301"/>
              <a:gd name="f59" fmla="val 318"/>
              <a:gd name="f60" fmla="*/ f1 1 530"/>
              <a:gd name="f61" fmla="*/ f2 1 530"/>
              <a:gd name="f62" fmla="+- f4 0 f3"/>
              <a:gd name="f63" fmla="*/ f62 1 530"/>
              <a:gd name="f64" fmla="*/ f3 1 f63"/>
              <a:gd name="f65" fmla="*/ f4 1 f63"/>
              <a:gd name="f66" fmla="*/ f64 f60 1"/>
              <a:gd name="f67" fmla="*/ f65 f60 1"/>
              <a:gd name="f68" fmla="*/ f65 f61 1"/>
              <a:gd name="f69" fmla="*/ f64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530" h="530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6"/>
                </a:lnTo>
                <a:lnTo>
                  <a:pt x="f29" y="f24"/>
                </a:lnTo>
                <a:lnTo>
                  <a:pt x="f23" y="f22"/>
                </a:lnTo>
                <a:lnTo>
                  <a:pt x="f21" y="f20"/>
                </a:lnTo>
                <a:lnTo>
                  <a:pt x="f19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30" y="f6"/>
                </a:lnTo>
                <a:lnTo>
                  <a:pt x="f31" y="f8"/>
                </a:lnTo>
                <a:lnTo>
                  <a:pt x="f32" y="f10"/>
                </a:lnTo>
                <a:lnTo>
                  <a:pt x="f33" y="f12"/>
                </a:lnTo>
                <a:lnTo>
                  <a:pt x="f0" y="f14"/>
                </a:lnTo>
                <a:lnTo>
                  <a:pt x="f34" y="f16"/>
                </a:lnTo>
                <a:lnTo>
                  <a:pt x="f35" y="f18"/>
                </a:lnTo>
                <a:lnTo>
                  <a:pt x="f36" y="f20"/>
                </a:lnTo>
                <a:lnTo>
                  <a:pt x="f37" y="f22"/>
                </a:lnTo>
                <a:lnTo>
                  <a:pt x="f38" y="f24"/>
                </a:lnTo>
                <a:lnTo>
                  <a:pt x="f39" y="f26"/>
                </a:lnTo>
                <a:lnTo>
                  <a:pt x="f40" y="f28"/>
                </a:lnTo>
                <a:lnTo>
                  <a:pt x="f41" y="f27"/>
                </a:lnTo>
                <a:lnTo>
                  <a:pt x="f42" y="f25"/>
                </a:lnTo>
                <a:lnTo>
                  <a:pt x="f43" y="f23"/>
                </a:lnTo>
                <a:lnTo>
                  <a:pt x="f44" y="f21"/>
                </a:lnTo>
                <a:lnTo>
                  <a:pt x="f45" y="f19"/>
                </a:lnTo>
                <a:lnTo>
                  <a:pt x="f46" y="f17"/>
                </a:lnTo>
                <a:lnTo>
                  <a:pt x="f47" y="f15"/>
                </a:lnTo>
                <a:lnTo>
                  <a:pt x="f48" y="f13"/>
                </a:lnTo>
                <a:lnTo>
                  <a:pt x="f49" y="f11"/>
                </a:lnTo>
                <a:lnTo>
                  <a:pt x="f50" y="f9"/>
                </a:lnTo>
                <a:lnTo>
                  <a:pt x="f51" y="f7"/>
                </a:lnTo>
                <a:lnTo>
                  <a:pt x="f3" y="f5"/>
                </a:lnTo>
                <a:lnTo>
                  <a:pt x="f51" y="f30"/>
                </a:lnTo>
                <a:lnTo>
                  <a:pt x="f50" y="f31"/>
                </a:lnTo>
                <a:lnTo>
                  <a:pt x="f49" y="f32"/>
                </a:lnTo>
                <a:lnTo>
                  <a:pt x="f48" y="f52"/>
                </a:lnTo>
                <a:lnTo>
                  <a:pt x="f47" y="f0"/>
                </a:lnTo>
                <a:lnTo>
                  <a:pt x="f46" y="f53"/>
                </a:lnTo>
                <a:lnTo>
                  <a:pt x="f45" y="f35"/>
                </a:lnTo>
                <a:lnTo>
                  <a:pt x="f44" y="f36"/>
                </a:lnTo>
                <a:lnTo>
                  <a:pt x="f43" y="f37"/>
                </a:lnTo>
                <a:lnTo>
                  <a:pt x="f42" y="f54"/>
                </a:lnTo>
                <a:lnTo>
                  <a:pt x="f41" y="f39"/>
                </a:lnTo>
                <a:lnTo>
                  <a:pt x="f40" y="f40"/>
                </a:lnTo>
                <a:lnTo>
                  <a:pt x="f39" y="f41"/>
                </a:lnTo>
                <a:lnTo>
                  <a:pt x="f38" y="f55"/>
                </a:lnTo>
                <a:lnTo>
                  <a:pt x="f37" y="f43"/>
                </a:lnTo>
                <a:lnTo>
                  <a:pt x="f36" y="f44"/>
                </a:lnTo>
                <a:lnTo>
                  <a:pt x="f35" y="f56"/>
                </a:lnTo>
                <a:lnTo>
                  <a:pt x="f34" y="f46"/>
                </a:lnTo>
                <a:lnTo>
                  <a:pt x="f57" y="f47"/>
                </a:lnTo>
                <a:lnTo>
                  <a:pt x="f33" y="f48"/>
                </a:lnTo>
                <a:lnTo>
                  <a:pt x="f32" y="f49"/>
                </a:lnTo>
                <a:lnTo>
                  <a:pt x="f31" y="f50"/>
                </a:lnTo>
                <a:lnTo>
                  <a:pt x="f30" y="f51"/>
                </a:lnTo>
                <a:lnTo>
                  <a:pt x="f5" y="f3"/>
                </a:lnTo>
                <a:lnTo>
                  <a:pt x="f7" y="f51"/>
                </a:lnTo>
                <a:lnTo>
                  <a:pt x="f58" y="f50"/>
                </a:lnTo>
                <a:lnTo>
                  <a:pt x="f59" y="f49"/>
                </a:lnTo>
                <a:lnTo>
                  <a:pt x="f13" y="f48"/>
                </a:lnTo>
                <a:lnTo>
                  <a:pt x="f15" y="f47"/>
                </a:lnTo>
                <a:lnTo>
                  <a:pt x="f17" y="f46"/>
                </a:lnTo>
                <a:lnTo>
                  <a:pt x="f19" y="f56"/>
                </a:lnTo>
                <a:lnTo>
                  <a:pt x="f21" y="f44"/>
                </a:lnTo>
                <a:lnTo>
                  <a:pt x="f23" y="f43"/>
                </a:lnTo>
                <a:lnTo>
                  <a:pt x="f29" y="f55"/>
                </a:lnTo>
                <a:lnTo>
                  <a:pt x="f27" y="f41"/>
                </a:lnTo>
                <a:lnTo>
                  <a:pt x="f28" y="f40"/>
                </a:lnTo>
                <a:lnTo>
                  <a:pt x="f26" y="f39"/>
                </a:lnTo>
                <a:lnTo>
                  <a:pt x="f24" y="f54"/>
                </a:lnTo>
                <a:lnTo>
                  <a:pt x="f22" y="f37"/>
                </a:lnTo>
                <a:lnTo>
                  <a:pt x="f20" y="f36"/>
                </a:lnTo>
                <a:lnTo>
                  <a:pt x="f18" y="f35"/>
                </a:lnTo>
                <a:lnTo>
                  <a:pt x="f16" y="f53"/>
                </a:lnTo>
                <a:lnTo>
                  <a:pt x="f14" y="f0"/>
                </a:lnTo>
                <a:lnTo>
                  <a:pt x="f12" y="f52"/>
                </a:lnTo>
                <a:lnTo>
                  <a:pt x="f10" y="f32"/>
                </a:lnTo>
                <a:lnTo>
                  <a:pt x="f8" y="f31"/>
                </a:lnTo>
                <a:lnTo>
                  <a:pt x="f6" y="f30"/>
                </a:lnTo>
                <a:close/>
              </a:path>
            </a:pathLst>
          </a:custGeom>
          <a:noFill/>
          <a:ln w="46076" cap="rnd">
            <a:solidFill>
              <a:srgbClr val="F2C02C"/>
            </a:solidFill>
            <a:prstDash val="solid"/>
            <a:round/>
          </a:ln>
        </p:spPr>
        <p:txBody>
          <a:bodyPr vert="horz" wrap="none" lIns="113038" tIns="68040" rIns="113038" bIns="6804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7BF993BF-B22E-F860-CE12-9FEF304AF282}"/>
              </a:ext>
            </a:extLst>
          </p:cNvPr>
          <p:cNvSpPr/>
          <p:nvPr/>
        </p:nvSpPr>
        <p:spPr>
          <a:xfrm>
            <a:off x="4496040" y="4037761"/>
            <a:ext cx="1087203" cy="1309320"/>
          </a:xfrm>
          <a:custGeom>
            <a:avLst/>
            <a:gdLst>
              <a:gd name="f0" fmla="val w"/>
              <a:gd name="f1" fmla="val h"/>
              <a:gd name="f2" fmla="val 0"/>
              <a:gd name="f3" fmla="val 3021"/>
              <a:gd name="f4" fmla="val 3638"/>
              <a:gd name="f5" fmla="val 1511"/>
              <a:gd name="f6" fmla="val 1510"/>
              <a:gd name="f7" fmla="val 1408"/>
              <a:gd name="f8" fmla="val 3"/>
              <a:gd name="f9" fmla="val 1309"/>
              <a:gd name="f10" fmla="val 12"/>
              <a:gd name="f11" fmla="val 1212"/>
              <a:gd name="f12" fmla="val 27"/>
              <a:gd name="f13" fmla="val 1119"/>
              <a:gd name="f14" fmla="val 49"/>
              <a:gd name="f15" fmla="val 1026"/>
              <a:gd name="f16" fmla="val 77"/>
              <a:gd name="f17" fmla="val 936"/>
              <a:gd name="f18" fmla="val 112"/>
              <a:gd name="f19" fmla="val 845"/>
              <a:gd name="f20" fmla="val 153"/>
              <a:gd name="f21" fmla="val 755"/>
              <a:gd name="f22" fmla="val 202"/>
              <a:gd name="f23" fmla="val 668"/>
              <a:gd name="f24" fmla="val 256"/>
              <a:gd name="f25" fmla="val 586"/>
              <a:gd name="f26" fmla="val 313"/>
              <a:gd name="f27" fmla="val 511"/>
              <a:gd name="f28" fmla="val 374"/>
              <a:gd name="f29" fmla="val 440"/>
              <a:gd name="f30" fmla="val 1027"/>
              <a:gd name="f31" fmla="val 1213"/>
              <a:gd name="f32" fmla="val 1613"/>
              <a:gd name="f33" fmla="val 1712"/>
              <a:gd name="f34" fmla="val 1808"/>
              <a:gd name="f35" fmla="val 1901"/>
              <a:gd name="f36" fmla="val 1993"/>
              <a:gd name="f37" fmla="val 2084"/>
              <a:gd name="f38" fmla="val 2174"/>
              <a:gd name="f39" fmla="val 2264"/>
              <a:gd name="f40" fmla="val 2351"/>
              <a:gd name="f41" fmla="val 2432"/>
              <a:gd name="f42" fmla="val 375"/>
              <a:gd name="f43" fmla="val 2508"/>
              <a:gd name="f44" fmla="val 2578"/>
              <a:gd name="f45" fmla="val 2644"/>
              <a:gd name="f46" fmla="val 587"/>
              <a:gd name="f47" fmla="val 2706"/>
              <a:gd name="f48" fmla="val 2763"/>
              <a:gd name="f49" fmla="val 2817"/>
              <a:gd name="f50" fmla="val 818"/>
              <a:gd name="f51" fmla="val 2852"/>
              <a:gd name="f52" fmla="val 881"/>
              <a:gd name="f53" fmla="val 2882"/>
              <a:gd name="f54" fmla="val 944"/>
              <a:gd name="f55" fmla="val 2909"/>
              <a:gd name="f56" fmla="val 1012"/>
              <a:gd name="f57" fmla="val 2935"/>
              <a:gd name="f58" fmla="val 2937"/>
              <a:gd name="f59" fmla="val 3461"/>
              <a:gd name="f60" fmla="val 1013"/>
              <a:gd name="f61" fmla="val 3479"/>
              <a:gd name="f62" fmla="val 1016"/>
              <a:gd name="f63" fmla="val 3497"/>
              <a:gd name="f64" fmla="val 1020"/>
              <a:gd name="f65" fmla="val 3514"/>
              <a:gd name="f66" fmla="val 3530"/>
              <a:gd name="f67" fmla="val 1033"/>
              <a:gd name="f68" fmla="val 3545"/>
              <a:gd name="f69" fmla="val 1042"/>
              <a:gd name="f70" fmla="val 3560"/>
              <a:gd name="f71" fmla="val 1052"/>
              <a:gd name="f72" fmla="val 3573"/>
              <a:gd name="f73" fmla="val 1064"/>
              <a:gd name="f74" fmla="val 3586"/>
              <a:gd name="f75" fmla="val 1076"/>
              <a:gd name="f76" fmla="val 3597"/>
              <a:gd name="f77" fmla="val 1090"/>
              <a:gd name="f78" fmla="val 3608"/>
              <a:gd name="f79" fmla="val 1104"/>
              <a:gd name="f80" fmla="val 3616"/>
              <a:gd name="f81" fmla="val 1120"/>
              <a:gd name="f82" fmla="val 3624"/>
              <a:gd name="f83" fmla="val 1136"/>
              <a:gd name="f84" fmla="val 3630"/>
              <a:gd name="f85" fmla="val 1153"/>
              <a:gd name="f86" fmla="val 3634"/>
              <a:gd name="f87" fmla="val 1171"/>
              <a:gd name="f88" fmla="val 3637"/>
              <a:gd name="f89" fmla="val 1189"/>
              <a:gd name="f90" fmla="val 1832"/>
              <a:gd name="f91" fmla="val 1850"/>
              <a:gd name="f92" fmla="val 1868"/>
              <a:gd name="f93" fmla="val 1885"/>
              <a:gd name="f94" fmla="val 1916"/>
              <a:gd name="f95" fmla="val 1931"/>
              <a:gd name="f96" fmla="val 1945"/>
              <a:gd name="f97" fmla="val 1957"/>
              <a:gd name="f98" fmla="val 1969"/>
              <a:gd name="f99" fmla="val 1979"/>
              <a:gd name="f100" fmla="val 1988"/>
              <a:gd name="f101" fmla="val 1995"/>
              <a:gd name="f102" fmla="val 2001"/>
              <a:gd name="f103" fmla="val 2005"/>
              <a:gd name="f104" fmla="val 2008"/>
              <a:gd name="f105" fmla="val 2009"/>
              <a:gd name="f106" fmla="val 2077"/>
              <a:gd name="f107" fmla="val 2910"/>
              <a:gd name="f108" fmla="val 2141"/>
              <a:gd name="f109" fmla="val 2883"/>
              <a:gd name="f110" fmla="val 2203"/>
              <a:gd name="f111" fmla="val 2266"/>
              <a:gd name="f112" fmla="val 2818"/>
              <a:gd name="f113" fmla="val 2353"/>
              <a:gd name="f114" fmla="val 2764"/>
              <a:gd name="f115" fmla="val 2435"/>
              <a:gd name="f116" fmla="val 2510"/>
              <a:gd name="f117" fmla="val 2645"/>
              <a:gd name="f118" fmla="val 2581"/>
              <a:gd name="f119" fmla="val 2579"/>
              <a:gd name="f120" fmla="val 2646"/>
              <a:gd name="f121" fmla="val 2708"/>
              <a:gd name="f122" fmla="val 2765"/>
              <a:gd name="f123" fmla="val 2819"/>
              <a:gd name="f124" fmla="val 2867"/>
              <a:gd name="f125" fmla="val 2944"/>
              <a:gd name="f126" fmla="val 2972"/>
              <a:gd name="f127" fmla="val 2994"/>
              <a:gd name="f128" fmla="val 3009"/>
              <a:gd name="f129" fmla="val 3018"/>
              <a:gd name="f130" fmla="val 2434"/>
              <a:gd name="f131" fmla="val 2176"/>
              <a:gd name="f132" fmla="val 2085"/>
              <a:gd name="f133" fmla="val 1994"/>
              <a:gd name="f134" fmla="val 1902"/>
              <a:gd name="f135" fmla="*/ f0 1 3021"/>
              <a:gd name="f136" fmla="*/ f1 1 3638"/>
              <a:gd name="f137" fmla="+- f4 0 f2"/>
              <a:gd name="f138" fmla="+- f3 0 f2"/>
              <a:gd name="f139" fmla="*/ f138 1 3021"/>
              <a:gd name="f140" fmla="*/ f137 1 3638"/>
              <a:gd name="f141" fmla="*/ f2 1 f139"/>
              <a:gd name="f142" fmla="*/ f3 1 f139"/>
              <a:gd name="f143" fmla="*/ f2 1 f140"/>
              <a:gd name="f144" fmla="*/ f4 1 f140"/>
              <a:gd name="f145" fmla="*/ f141 f135 1"/>
              <a:gd name="f146" fmla="*/ f142 f135 1"/>
              <a:gd name="f147" fmla="*/ f144 f136 1"/>
              <a:gd name="f148" fmla="*/ f143 f1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021" h="3638">
                <a:moveTo>
                  <a:pt x="f5" y="f2"/>
                </a:moveTo>
                <a:lnTo>
                  <a:pt x="f5" y="f2"/>
                </a:ln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29"/>
                </a:lnTo>
                <a:lnTo>
                  <a:pt x="f28" y="f27"/>
                </a:lnTo>
                <a:lnTo>
                  <a:pt x="f26" y="f25"/>
                </a:lnTo>
                <a:lnTo>
                  <a:pt x="f24" y="f23"/>
                </a:lnTo>
                <a:lnTo>
                  <a:pt x="f22" y="f21"/>
                </a:lnTo>
                <a:lnTo>
                  <a:pt x="f20" y="f19"/>
                </a:lnTo>
                <a:lnTo>
                  <a:pt x="f18" y="f17"/>
                </a:lnTo>
                <a:lnTo>
                  <a:pt x="f16" y="f30"/>
                </a:lnTo>
                <a:lnTo>
                  <a:pt x="f14" y="f13"/>
                </a:lnTo>
                <a:lnTo>
                  <a:pt x="f12" y="f31"/>
                </a:lnTo>
                <a:lnTo>
                  <a:pt x="f10" y="f9"/>
                </a:lnTo>
                <a:lnTo>
                  <a:pt x="f8" y="f7"/>
                </a:lnTo>
                <a:lnTo>
                  <a:pt x="f2" y="f5"/>
                </a:lnTo>
                <a:lnTo>
                  <a:pt x="f2" y="f5"/>
                </a:lnTo>
                <a:lnTo>
                  <a:pt x="f2" y="f5"/>
                </a:lnTo>
                <a:lnTo>
                  <a:pt x="f8" y="f32"/>
                </a:lnTo>
                <a:lnTo>
                  <a:pt x="f10" y="f33"/>
                </a:lnTo>
                <a:lnTo>
                  <a:pt x="f12" y="f34"/>
                </a:lnTo>
                <a:lnTo>
                  <a:pt x="f14" y="f35"/>
                </a:lnTo>
                <a:lnTo>
                  <a:pt x="f16" y="f36"/>
                </a:lnTo>
                <a:lnTo>
                  <a:pt x="f18" y="f37"/>
                </a:lnTo>
                <a:lnTo>
                  <a:pt x="f20" y="f38"/>
                </a:lnTo>
                <a:lnTo>
                  <a:pt x="f22" y="f39"/>
                </a:lnTo>
                <a:lnTo>
                  <a:pt x="f24" y="f40"/>
                </a:lnTo>
                <a:lnTo>
                  <a:pt x="f26" y="f41"/>
                </a:lnTo>
                <a:lnTo>
                  <a:pt x="f42" y="f43"/>
                </a:lnTo>
                <a:lnTo>
                  <a:pt x="f29" y="f44"/>
                </a:lnTo>
                <a:lnTo>
                  <a:pt x="f27" y="f45"/>
                </a:lnTo>
                <a:lnTo>
                  <a:pt x="f46" y="f47"/>
                </a:lnTo>
                <a:lnTo>
                  <a:pt x="f23" y="f48"/>
                </a:lnTo>
                <a:lnTo>
                  <a:pt x="f21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6" y="f58"/>
                </a:lnTo>
                <a:lnTo>
                  <a:pt x="f56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1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4"/>
                </a:lnTo>
                <a:lnTo>
                  <a:pt x="f90" y="f4"/>
                </a:lnTo>
                <a:lnTo>
                  <a:pt x="f91" y="f88"/>
                </a:lnTo>
                <a:lnTo>
                  <a:pt x="f92" y="f86"/>
                </a:lnTo>
                <a:lnTo>
                  <a:pt x="f93" y="f84"/>
                </a:lnTo>
                <a:lnTo>
                  <a:pt x="f35" y="f82"/>
                </a:lnTo>
                <a:lnTo>
                  <a:pt x="f94" y="f80"/>
                </a:lnTo>
                <a:lnTo>
                  <a:pt x="f95" y="f78"/>
                </a:lnTo>
                <a:lnTo>
                  <a:pt x="f96" y="f76"/>
                </a:lnTo>
                <a:lnTo>
                  <a:pt x="f97" y="f74"/>
                </a:lnTo>
                <a:lnTo>
                  <a:pt x="f98" y="f72"/>
                </a:lnTo>
                <a:lnTo>
                  <a:pt x="f99" y="f70"/>
                </a:lnTo>
                <a:lnTo>
                  <a:pt x="f100" y="f68"/>
                </a:lnTo>
                <a:lnTo>
                  <a:pt x="f101" y="f66"/>
                </a:lnTo>
                <a:lnTo>
                  <a:pt x="f102" y="f65"/>
                </a:lnTo>
                <a:lnTo>
                  <a:pt x="f103" y="f63"/>
                </a:lnTo>
                <a:lnTo>
                  <a:pt x="f104" y="f61"/>
                </a:lnTo>
                <a:lnTo>
                  <a:pt x="f105" y="f59"/>
                </a:lnTo>
                <a:lnTo>
                  <a:pt x="f105" y="f58"/>
                </a:lnTo>
                <a:lnTo>
                  <a:pt x="f105" y="f57"/>
                </a:lnTo>
                <a:lnTo>
                  <a:pt x="f105" y="f57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51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47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43"/>
                </a:lnTo>
                <a:lnTo>
                  <a:pt x="f121" y="f41"/>
                </a:lnTo>
                <a:lnTo>
                  <a:pt x="f122" y="f40"/>
                </a:lnTo>
                <a:lnTo>
                  <a:pt x="f123" y="f39"/>
                </a:lnTo>
                <a:lnTo>
                  <a:pt x="f124" y="f38"/>
                </a:lnTo>
                <a:lnTo>
                  <a:pt x="f55" y="f37"/>
                </a:lnTo>
                <a:lnTo>
                  <a:pt x="f125" y="f36"/>
                </a:lnTo>
                <a:lnTo>
                  <a:pt x="f126" y="f35"/>
                </a:lnTo>
                <a:lnTo>
                  <a:pt x="f127" y="f34"/>
                </a:lnTo>
                <a:lnTo>
                  <a:pt x="f128" y="f33"/>
                </a:lnTo>
                <a:lnTo>
                  <a:pt x="f129" y="f32"/>
                </a:lnTo>
                <a:lnTo>
                  <a:pt x="f3" y="f5"/>
                </a:lnTo>
                <a:lnTo>
                  <a:pt x="f3" y="f5"/>
                </a:lnTo>
                <a:lnTo>
                  <a:pt x="f3" y="f5"/>
                </a:lnTo>
                <a:lnTo>
                  <a:pt x="f129" y="f7"/>
                </a:lnTo>
                <a:lnTo>
                  <a:pt x="f128" y="f9"/>
                </a:lnTo>
                <a:lnTo>
                  <a:pt x="f127" y="f31"/>
                </a:lnTo>
                <a:lnTo>
                  <a:pt x="f126" y="f13"/>
                </a:lnTo>
                <a:lnTo>
                  <a:pt x="f125" y="f30"/>
                </a:lnTo>
                <a:lnTo>
                  <a:pt x="f55" y="f17"/>
                </a:lnTo>
                <a:lnTo>
                  <a:pt x="f124" y="f19"/>
                </a:lnTo>
                <a:lnTo>
                  <a:pt x="f123" y="f21"/>
                </a:lnTo>
                <a:lnTo>
                  <a:pt x="f122" y="f23"/>
                </a:lnTo>
                <a:lnTo>
                  <a:pt x="f121" y="f25"/>
                </a:lnTo>
                <a:lnTo>
                  <a:pt x="f120" y="f27"/>
                </a:lnTo>
                <a:lnTo>
                  <a:pt x="f118" y="f29"/>
                </a:lnTo>
                <a:lnTo>
                  <a:pt x="f116" y="f28"/>
                </a:lnTo>
                <a:lnTo>
                  <a:pt x="f130" y="f26"/>
                </a:lnTo>
                <a:lnTo>
                  <a:pt x="f113" y="f24"/>
                </a:lnTo>
                <a:lnTo>
                  <a:pt x="f111" y="f22"/>
                </a:lnTo>
                <a:lnTo>
                  <a:pt x="f131" y="f20"/>
                </a:lnTo>
                <a:lnTo>
                  <a:pt x="f132" y="f18"/>
                </a:lnTo>
                <a:lnTo>
                  <a:pt x="f133" y="f16"/>
                </a:lnTo>
                <a:lnTo>
                  <a:pt x="f134" y="f14"/>
                </a:lnTo>
                <a:lnTo>
                  <a:pt x="f34" y="f12"/>
                </a:lnTo>
                <a:lnTo>
                  <a:pt x="f33" y="f10"/>
                </a:lnTo>
                <a:lnTo>
                  <a:pt x="f32" y="f8"/>
                </a:lnTo>
                <a:lnTo>
                  <a:pt x="f6" y="f2"/>
                </a:lnTo>
                <a:lnTo>
                  <a:pt x="f6" y="f2"/>
                </a:lnTo>
                <a:close/>
              </a:path>
            </a:pathLst>
          </a:custGeom>
          <a:noFill/>
          <a:ln w="54717" cap="sq">
            <a:solidFill>
              <a:srgbClr val="F2C02C"/>
            </a:solidFill>
            <a:prstDash val="solid"/>
            <a:miter/>
          </a:ln>
        </p:spPr>
        <p:txBody>
          <a:bodyPr vert="horz" wrap="none" lIns="117363" tIns="72356" rIns="117363" bIns="7235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8C36543D-FFF6-E5B4-82A5-0C8CFB660175}"/>
              </a:ext>
            </a:extLst>
          </p:cNvPr>
          <p:cNvSpPr/>
          <p:nvPr/>
        </p:nvSpPr>
        <p:spPr>
          <a:xfrm>
            <a:off x="4784396" y="5347438"/>
            <a:ext cx="510482" cy="127439"/>
          </a:xfrm>
          <a:custGeom>
            <a:avLst/>
            <a:gdLst>
              <a:gd name="f0" fmla="val w"/>
              <a:gd name="f1" fmla="val h"/>
              <a:gd name="f2" fmla="val 0"/>
              <a:gd name="f3" fmla="val 1419"/>
              <a:gd name="f4" fmla="val 355"/>
              <a:gd name="f5" fmla="val 709"/>
              <a:gd name="f6" fmla="val 1241"/>
              <a:gd name="f7" fmla="val 1259"/>
              <a:gd name="f8" fmla="val 354"/>
              <a:gd name="f9" fmla="val 1277"/>
              <a:gd name="f10" fmla="val 351"/>
              <a:gd name="f11" fmla="val 1294"/>
              <a:gd name="f12" fmla="val 347"/>
              <a:gd name="f13" fmla="val 1310"/>
              <a:gd name="f14" fmla="val 341"/>
              <a:gd name="f15" fmla="val 1326"/>
              <a:gd name="f16" fmla="val 334"/>
              <a:gd name="f17" fmla="val 1340"/>
              <a:gd name="f18" fmla="val 325"/>
              <a:gd name="f19" fmla="val 1354"/>
              <a:gd name="f20" fmla="val 315"/>
              <a:gd name="f21" fmla="val 1367"/>
              <a:gd name="f22" fmla="val 303"/>
              <a:gd name="f23" fmla="val 1378"/>
              <a:gd name="f24" fmla="val 291"/>
              <a:gd name="f25" fmla="val 1388"/>
              <a:gd name="f26" fmla="val 277"/>
              <a:gd name="f27" fmla="val 1397"/>
              <a:gd name="f28" fmla="val 262"/>
              <a:gd name="f29" fmla="val 1405"/>
              <a:gd name="f30" fmla="val 247"/>
              <a:gd name="f31" fmla="val 1411"/>
              <a:gd name="f32" fmla="val 231"/>
              <a:gd name="f33" fmla="val 1415"/>
              <a:gd name="f34" fmla="val 214"/>
              <a:gd name="f35" fmla="val 1418"/>
              <a:gd name="f36" fmla="val 196"/>
              <a:gd name="f37" fmla="val 178"/>
              <a:gd name="f38" fmla="val 160"/>
              <a:gd name="f39" fmla="val 142"/>
              <a:gd name="f40" fmla="val 125"/>
              <a:gd name="f41" fmla="val 109"/>
              <a:gd name="f42" fmla="val 93"/>
              <a:gd name="f43" fmla="val 79"/>
              <a:gd name="f44" fmla="val 65"/>
              <a:gd name="f45" fmla="val 52"/>
              <a:gd name="f46" fmla="val 41"/>
              <a:gd name="f47" fmla="val 30"/>
              <a:gd name="f48" fmla="val 22"/>
              <a:gd name="f49" fmla="val 14"/>
              <a:gd name="f50" fmla="val 8"/>
              <a:gd name="f51" fmla="val 4"/>
              <a:gd name="f52" fmla="val 1"/>
              <a:gd name="f53" fmla="*/ f0 1 1419"/>
              <a:gd name="f54" fmla="*/ f1 1 355"/>
              <a:gd name="f55" fmla="+- f4 0 f2"/>
              <a:gd name="f56" fmla="+- f3 0 f2"/>
              <a:gd name="f57" fmla="*/ f56 1 1419"/>
              <a:gd name="f58" fmla="*/ f55 1 355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419" h="355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37" y="f2"/>
                </a:lnTo>
                <a:lnTo>
                  <a:pt x="f38" y="f52"/>
                </a:lnTo>
                <a:lnTo>
                  <a:pt x="f39" y="f51"/>
                </a:lnTo>
                <a:lnTo>
                  <a:pt x="f40" y="f50"/>
                </a:lnTo>
                <a:lnTo>
                  <a:pt x="f41" y="f49"/>
                </a:lnTo>
                <a:lnTo>
                  <a:pt x="f42" y="f48"/>
                </a:lnTo>
                <a:lnTo>
                  <a:pt x="f43" y="f47"/>
                </a:lnTo>
                <a:lnTo>
                  <a:pt x="f44" y="f46"/>
                </a:lnTo>
                <a:lnTo>
                  <a:pt x="f45" y="f45"/>
                </a:lnTo>
                <a:lnTo>
                  <a:pt x="f46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46" y="f24"/>
                </a:lnTo>
                <a:lnTo>
                  <a:pt x="f45" y="f22"/>
                </a:lnTo>
                <a:lnTo>
                  <a:pt x="f44" y="f20"/>
                </a:lnTo>
                <a:lnTo>
                  <a:pt x="f43" y="f18"/>
                </a:lnTo>
                <a:lnTo>
                  <a:pt x="f42" y="f16"/>
                </a:lnTo>
                <a:lnTo>
                  <a:pt x="f41" y="f14"/>
                </a:lnTo>
                <a:lnTo>
                  <a:pt x="f40" y="f12"/>
                </a:lnTo>
                <a:lnTo>
                  <a:pt x="f39" y="f10"/>
                </a:lnTo>
                <a:lnTo>
                  <a:pt x="f38" y="f8"/>
                </a:lnTo>
                <a:lnTo>
                  <a:pt x="f37" y="f4"/>
                </a:lnTo>
                <a:close/>
              </a:path>
            </a:pathLst>
          </a:custGeom>
          <a:noFill/>
          <a:ln w="54717" cap="rnd">
            <a:solidFill>
              <a:srgbClr val="F2C02C"/>
            </a:solidFill>
            <a:prstDash val="solid"/>
            <a:round/>
          </a:ln>
        </p:spPr>
        <p:txBody>
          <a:bodyPr vert="horz" wrap="none" lIns="117363" tIns="72356" rIns="117363" bIns="7235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AD00EE1B-C5E4-DBF3-E6C7-F062B130ED3E}"/>
              </a:ext>
            </a:extLst>
          </p:cNvPr>
          <p:cNvSpPr/>
          <p:nvPr/>
        </p:nvSpPr>
        <p:spPr>
          <a:xfrm>
            <a:off x="4833719" y="5473442"/>
            <a:ext cx="411836" cy="127439"/>
          </a:xfrm>
          <a:custGeom>
            <a:avLst/>
            <a:gdLst>
              <a:gd name="f0" fmla="val w"/>
              <a:gd name="f1" fmla="val h"/>
              <a:gd name="f2" fmla="val 0"/>
              <a:gd name="f3" fmla="val 1145"/>
              <a:gd name="f4" fmla="val 355"/>
              <a:gd name="f5" fmla="val 572"/>
              <a:gd name="f6" fmla="val 968"/>
              <a:gd name="f7" fmla="val 986"/>
              <a:gd name="f8" fmla="val 354"/>
              <a:gd name="f9" fmla="val 1003"/>
              <a:gd name="f10" fmla="val 351"/>
              <a:gd name="f11" fmla="val 1020"/>
              <a:gd name="f12" fmla="val 347"/>
              <a:gd name="f13" fmla="val 1037"/>
              <a:gd name="f14" fmla="val 341"/>
              <a:gd name="f15" fmla="val 1052"/>
              <a:gd name="f16" fmla="val 334"/>
              <a:gd name="f17" fmla="val 1067"/>
              <a:gd name="f18" fmla="val 325"/>
              <a:gd name="f19" fmla="val 1080"/>
              <a:gd name="f20" fmla="val 315"/>
              <a:gd name="f21" fmla="val 1093"/>
              <a:gd name="f22" fmla="val 303"/>
              <a:gd name="f23" fmla="val 1104"/>
              <a:gd name="f24" fmla="val 291"/>
              <a:gd name="f25" fmla="val 1115"/>
              <a:gd name="f26" fmla="val 277"/>
              <a:gd name="f27" fmla="val 1123"/>
              <a:gd name="f28" fmla="val 262"/>
              <a:gd name="f29" fmla="val 1131"/>
              <a:gd name="f30" fmla="val 247"/>
              <a:gd name="f31" fmla="val 1137"/>
              <a:gd name="f32" fmla="val 231"/>
              <a:gd name="f33" fmla="val 1141"/>
              <a:gd name="f34" fmla="val 214"/>
              <a:gd name="f35" fmla="val 1144"/>
              <a:gd name="f36" fmla="val 196"/>
              <a:gd name="f37" fmla="val 178"/>
              <a:gd name="f38" fmla="val 160"/>
              <a:gd name="f39" fmla="val 142"/>
              <a:gd name="f40" fmla="val 125"/>
              <a:gd name="f41" fmla="val 109"/>
              <a:gd name="f42" fmla="val 93"/>
              <a:gd name="f43" fmla="val 79"/>
              <a:gd name="f44" fmla="val 65"/>
              <a:gd name="f45" fmla="val 52"/>
              <a:gd name="f46" fmla="val 41"/>
              <a:gd name="f47" fmla="val 30"/>
              <a:gd name="f48" fmla="val 22"/>
              <a:gd name="f49" fmla="val 14"/>
              <a:gd name="f50" fmla="val 8"/>
              <a:gd name="f51" fmla="val 4"/>
              <a:gd name="f52" fmla="val 1"/>
              <a:gd name="f53" fmla="val 177"/>
              <a:gd name="f54" fmla="val 159"/>
              <a:gd name="f55" fmla="val 108"/>
              <a:gd name="f56" fmla="val 78"/>
              <a:gd name="f57" fmla="*/ f0 1 1145"/>
              <a:gd name="f58" fmla="*/ f1 1 355"/>
              <a:gd name="f59" fmla="+- f4 0 f2"/>
              <a:gd name="f60" fmla="+- f3 0 f2"/>
              <a:gd name="f61" fmla="*/ f60 1 1145"/>
              <a:gd name="f62" fmla="*/ f59 1 35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145" h="355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53" y="f2"/>
                </a:lnTo>
                <a:lnTo>
                  <a:pt x="f54" y="f52"/>
                </a:lnTo>
                <a:lnTo>
                  <a:pt x="f39" y="f51"/>
                </a:lnTo>
                <a:lnTo>
                  <a:pt x="f40" y="f50"/>
                </a:lnTo>
                <a:lnTo>
                  <a:pt x="f55" y="f49"/>
                </a:lnTo>
                <a:lnTo>
                  <a:pt x="f42" y="f48"/>
                </a:lnTo>
                <a:lnTo>
                  <a:pt x="f56" y="f47"/>
                </a:lnTo>
                <a:lnTo>
                  <a:pt x="f44" y="f46"/>
                </a:lnTo>
                <a:lnTo>
                  <a:pt x="f45" y="f45"/>
                </a:lnTo>
                <a:lnTo>
                  <a:pt x="f46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46" y="f24"/>
                </a:lnTo>
                <a:lnTo>
                  <a:pt x="f45" y="f22"/>
                </a:lnTo>
                <a:lnTo>
                  <a:pt x="f44" y="f20"/>
                </a:lnTo>
                <a:lnTo>
                  <a:pt x="f56" y="f18"/>
                </a:lnTo>
                <a:lnTo>
                  <a:pt x="f42" y="f16"/>
                </a:lnTo>
                <a:lnTo>
                  <a:pt x="f55" y="f14"/>
                </a:lnTo>
                <a:lnTo>
                  <a:pt x="f40" y="f12"/>
                </a:lnTo>
                <a:lnTo>
                  <a:pt x="f39" y="f10"/>
                </a:lnTo>
                <a:lnTo>
                  <a:pt x="f54" y="f8"/>
                </a:lnTo>
                <a:lnTo>
                  <a:pt x="f53" y="f4"/>
                </a:lnTo>
                <a:close/>
              </a:path>
            </a:pathLst>
          </a:custGeom>
          <a:noFill/>
          <a:ln w="54717" cap="rnd">
            <a:solidFill>
              <a:srgbClr val="F2C02C"/>
            </a:solidFill>
            <a:prstDash val="solid"/>
            <a:round/>
          </a:ln>
        </p:spPr>
        <p:txBody>
          <a:bodyPr vert="horz" wrap="none" lIns="117363" tIns="72356" rIns="117363" bIns="7235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246819D-1346-12C8-9913-7A33370AD698}"/>
              </a:ext>
            </a:extLst>
          </p:cNvPr>
          <p:cNvSpPr/>
          <p:nvPr/>
        </p:nvSpPr>
        <p:spPr>
          <a:xfrm>
            <a:off x="4793403" y="4399562"/>
            <a:ext cx="498238" cy="947519"/>
          </a:xfrm>
          <a:custGeom>
            <a:avLst/>
            <a:gdLst>
              <a:gd name="f0" fmla="val w"/>
              <a:gd name="f1" fmla="val h"/>
              <a:gd name="f2" fmla="val 0"/>
              <a:gd name="f3" fmla="val 1385"/>
              <a:gd name="f4" fmla="val 2633"/>
              <a:gd name="f5" fmla="val 503"/>
              <a:gd name="f6" fmla="val 513"/>
              <a:gd name="f7" fmla="val 1969"/>
              <a:gd name="f8" fmla="val 520"/>
              <a:gd name="f9" fmla="val 1619"/>
              <a:gd name="f10" fmla="val 527"/>
              <a:gd name="f11" fmla="val 1392"/>
              <a:gd name="f12" fmla="val 531"/>
              <a:gd name="f13" fmla="val 1352"/>
              <a:gd name="f14" fmla="val 541"/>
              <a:gd name="f15" fmla="val 1314"/>
              <a:gd name="f16" fmla="val 555"/>
              <a:gd name="f17" fmla="val 1278"/>
              <a:gd name="f18" fmla="val 573"/>
              <a:gd name="f19" fmla="val 1244"/>
              <a:gd name="f20" fmla="val 595"/>
              <a:gd name="f21" fmla="val 1211"/>
              <a:gd name="f22" fmla="val 620"/>
              <a:gd name="f23" fmla="val 1180"/>
              <a:gd name="f24" fmla="val 680"/>
              <a:gd name="f25" fmla="val 1122"/>
              <a:gd name="f26" fmla="val 749"/>
              <a:gd name="f27" fmla="val 1069"/>
              <a:gd name="f28" fmla="val 825"/>
              <a:gd name="f29" fmla="val 1018"/>
              <a:gd name="f30" fmla="val 987"/>
              <a:gd name="f31" fmla="val 922"/>
              <a:gd name="f32" fmla="val 1146"/>
              <a:gd name="f33" fmla="val 822"/>
              <a:gd name="f34" fmla="val 1216"/>
              <a:gd name="f35" fmla="val 768"/>
              <a:gd name="f36" fmla="val 709"/>
              <a:gd name="f37" fmla="val 1305"/>
              <a:gd name="f38" fmla="val 677"/>
              <a:gd name="f39" fmla="val 1328"/>
              <a:gd name="f40" fmla="val 644"/>
              <a:gd name="f41" fmla="val 1348"/>
              <a:gd name="f42" fmla="val 609"/>
              <a:gd name="f43" fmla="val 1364"/>
              <a:gd name="f44" fmla="val 572"/>
              <a:gd name="f45" fmla="val 1376"/>
              <a:gd name="f46" fmla="val 533"/>
              <a:gd name="f47" fmla="val 1383"/>
              <a:gd name="f48" fmla="val 492"/>
              <a:gd name="f49" fmla="val 448"/>
              <a:gd name="f50" fmla="val 1382"/>
              <a:gd name="f51" fmla="val 402"/>
              <a:gd name="f52" fmla="val 1374"/>
              <a:gd name="f53" fmla="val 364"/>
              <a:gd name="f54" fmla="val 1363"/>
              <a:gd name="f55" fmla="val 332"/>
              <a:gd name="f56" fmla="val 1347"/>
              <a:gd name="f57" fmla="val 304"/>
              <a:gd name="f58" fmla="val 279"/>
              <a:gd name="f59" fmla="val 1306"/>
              <a:gd name="f60" fmla="val 259"/>
              <a:gd name="f61" fmla="val 1280"/>
              <a:gd name="f62" fmla="val 243"/>
              <a:gd name="f63" fmla="val 1252"/>
              <a:gd name="f64" fmla="val 230"/>
              <a:gd name="f65" fmla="val 1222"/>
              <a:gd name="f66" fmla="val 221"/>
              <a:gd name="f67" fmla="val 1190"/>
              <a:gd name="f68" fmla="val 214"/>
              <a:gd name="f69" fmla="val 1156"/>
              <a:gd name="f70" fmla="val 211"/>
              <a:gd name="f71" fmla="val 1084"/>
              <a:gd name="f72" fmla="val 1010"/>
              <a:gd name="f73" fmla="val 227"/>
              <a:gd name="f74" fmla="val 936"/>
              <a:gd name="f75" fmla="val 249"/>
              <a:gd name="f76" fmla="val 865"/>
              <a:gd name="f77" fmla="val 278"/>
              <a:gd name="f78" fmla="val 800"/>
              <a:gd name="f79" fmla="val 313"/>
              <a:gd name="f80" fmla="val 743"/>
              <a:gd name="f81" fmla="val 354"/>
              <a:gd name="f82" fmla="val 719"/>
              <a:gd name="f83" fmla="val 375"/>
              <a:gd name="f84" fmla="val 697"/>
              <a:gd name="f85" fmla="val 397"/>
              <a:gd name="f86" fmla="val 679"/>
              <a:gd name="f87" fmla="val 420"/>
              <a:gd name="f88" fmla="val 665"/>
              <a:gd name="f89" fmla="val 443"/>
              <a:gd name="f90" fmla="val 654"/>
              <a:gd name="f91" fmla="val 466"/>
              <a:gd name="f92" fmla="val 649"/>
              <a:gd name="f93" fmla="val 489"/>
              <a:gd name="f94" fmla="val 648"/>
              <a:gd name="f95" fmla="val 512"/>
              <a:gd name="f96" fmla="val 652"/>
              <a:gd name="f97" fmla="val 535"/>
              <a:gd name="f98" fmla="val 661"/>
              <a:gd name="f99" fmla="val 557"/>
              <a:gd name="f100" fmla="val 579"/>
              <a:gd name="f101" fmla="val 691"/>
              <a:gd name="f102" fmla="val 593"/>
              <a:gd name="f103" fmla="val 705"/>
              <a:gd name="f104" fmla="val 604"/>
              <a:gd name="f105" fmla="val 718"/>
              <a:gd name="f106" fmla="val 612"/>
              <a:gd name="f107" fmla="val 732"/>
              <a:gd name="f108" fmla="val 616"/>
              <a:gd name="f109" fmla="val 745"/>
              <a:gd name="f110" fmla="val 618"/>
              <a:gd name="f111" fmla="val 758"/>
              <a:gd name="f112" fmla="val 771"/>
              <a:gd name="f113" fmla="val 614"/>
              <a:gd name="f114" fmla="val 783"/>
              <a:gd name="f115" fmla="val 794"/>
              <a:gd name="f116" fmla="val 601"/>
              <a:gd name="f117" fmla="val 805"/>
              <a:gd name="f118" fmla="val 591"/>
              <a:gd name="f119" fmla="val 815"/>
              <a:gd name="f120" fmla="val 565"/>
              <a:gd name="f121" fmla="val 841"/>
              <a:gd name="f122" fmla="val 532"/>
              <a:gd name="f123" fmla="val 854"/>
              <a:gd name="f124" fmla="val 495"/>
              <a:gd name="f125" fmla="val 863"/>
              <a:gd name="f126" fmla="val 453"/>
              <a:gd name="f127" fmla="val 866"/>
              <a:gd name="f128" fmla="val 409"/>
              <a:gd name="f129" fmla="val 363"/>
              <a:gd name="f130" fmla="val 858"/>
              <a:gd name="f131" fmla="val 317"/>
              <a:gd name="f132" fmla="val 845"/>
              <a:gd name="f133" fmla="val 271"/>
              <a:gd name="f134" fmla="val 824"/>
              <a:gd name="f135" fmla="val 228"/>
              <a:gd name="f136" fmla="val 812"/>
              <a:gd name="f137" fmla="val 207"/>
              <a:gd name="f138" fmla="val 797"/>
              <a:gd name="f139" fmla="val 188"/>
              <a:gd name="f140" fmla="val 780"/>
              <a:gd name="f141" fmla="val 170"/>
              <a:gd name="f142" fmla="val 762"/>
              <a:gd name="f143" fmla="val 153"/>
              <a:gd name="f144" fmla="val 737"/>
              <a:gd name="f145" fmla="val 134"/>
              <a:gd name="f146" fmla="val 704"/>
              <a:gd name="f147" fmla="val 113"/>
              <a:gd name="f148" fmla="val 91"/>
              <a:gd name="f149" fmla="val 619"/>
              <a:gd name="f150" fmla="val 70"/>
              <a:gd name="f151" fmla="val 570"/>
              <a:gd name="f152" fmla="val 49"/>
              <a:gd name="f153" fmla="val 516"/>
              <a:gd name="f154" fmla="val 31"/>
              <a:gd name="f155" fmla="val 460"/>
              <a:gd name="f156" fmla="val 15"/>
              <a:gd name="f157" fmla="val 403"/>
              <a:gd name="f158" fmla="val 5"/>
              <a:gd name="f159" fmla="val 345"/>
              <a:gd name="f160" fmla="val 288"/>
              <a:gd name="f161" fmla="val 2"/>
              <a:gd name="f162" fmla="val 232"/>
              <a:gd name="f163" fmla="val 11"/>
              <a:gd name="f164" fmla="val 205"/>
              <a:gd name="f165" fmla="val 20"/>
              <a:gd name="f166" fmla="val 179"/>
              <a:gd name="f167" fmla="val 30"/>
              <a:gd name="f168" fmla="val 154"/>
              <a:gd name="f169" fmla="val 43"/>
              <a:gd name="f170" fmla="val 130"/>
              <a:gd name="f171" fmla="val 59"/>
              <a:gd name="f172" fmla="val 107"/>
              <a:gd name="f173" fmla="val 77"/>
              <a:gd name="f174" fmla="val 85"/>
              <a:gd name="f175" fmla="val 99"/>
              <a:gd name="f176" fmla="val 65"/>
              <a:gd name="f177" fmla="val 123"/>
              <a:gd name="f178" fmla="val 46"/>
              <a:gd name="f179" fmla="val 151"/>
              <a:gd name="f180" fmla="val 182"/>
              <a:gd name="f181" fmla="val 217"/>
              <a:gd name="f182" fmla="val 4"/>
              <a:gd name="f183" fmla="val 251"/>
              <a:gd name="f184" fmla="val 287"/>
              <a:gd name="f185" fmla="val 322"/>
              <a:gd name="f186" fmla="val 8"/>
              <a:gd name="f187" fmla="val 358"/>
              <a:gd name="f188" fmla="val 394"/>
              <a:gd name="f189" fmla="val 37"/>
              <a:gd name="f190" fmla="val 430"/>
              <a:gd name="f191" fmla="val 82"/>
              <a:gd name="f192" fmla="val 502"/>
              <a:gd name="f193" fmla="val 141"/>
              <a:gd name="f194" fmla="val 576"/>
              <a:gd name="f195" fmla="val 372"/>
              <a:gd name="f196" fmla="val 796"/>
              <a:gd name="f197" fmla="val 540"/>
              <a:gd name="f198" fmla="val 941"/>
              <a:gd name="f199" fmla="val 693"/>
              <a:gd name="f200" fmla="val 1082"/>
              <a:gd name="f201" fmla="val 756"/>
              <a:gd name="f202" fmla="val 1151"/>
              <a:gd name="f203" fmla="val 1219"/>
              <a:gd name="f204" fmla="val 839"/>
              <a:gd name="f205" fmla="val 1285"/>
              <a:gd name="f206" fmla="val 849"/>
              <a:gd name="f207" fmla="val 1317"/>
              <a:gd name="f208" fmla="val 857"/>
              <a:gd name="f209" fmla="val 1471"/>
              <a:gd name="f210" fmla="val 1648"/>
              <a:gd name="f211" fmla="val 2078"/>
              <a:gd name="f212" fmla="val 833"/>
              <a:gd name="f213" fmla="*/ f0 1 1385"/>
              <a:gd name="f214" fmla="*/ f1 1 2633"/>
              <a:gd name="f215" fmla="+- f4 0 f2"/>
              <a:gd name="f216" fmla="+- f3 0 f2"/>
              <a:gd name="f217" fmla="*/ f216 1 1385"/>
              <a:gd name="f218" fmla="*/ f215 1 2633"/>
              <a:gd name="f219" fmla="*/ f2 1 f217"/>
              <a:gd name="f220" fmla="*/ f3 1 f217"/>
              <a:gd name="f221" fmla="*/ f2 1 f218"/>
              <a:gd name="f222" fmla="*/ f4 1 f218"/>
              <a:gd name="f223" fmla="*/ f219 f213 1"/>
              <a:gd name="f224" fmla="*/ f220 f213 1"/>
              <a:gd name="f225" fmla="*/ f222 f214 1"/>
              <a:gd name="f226" fmla="*/ f221 f2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3" t="f226" r="f224" b="f225"/>
            <a:pathLst>
              <a:path w="1385" h="2633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17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3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39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68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38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0"/>
                </a:lnTo>
                <a:lnTo>
                  <a:pt x="f112" y="f113"/>
                </a:lnTo>
                <a:lnTo>
                  <a:pt x="f114" y="f42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00"/>
                </a:lnTo>
                <a:lnTo>
                  <a:pt x="f28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76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88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2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71"/>
                </a:lnTo>
                <a:lnTo>
                  <a:pt x="f172" y="f173"/>
                </a:lnTo>
                <a:lnTo>
                  <a:pt x="f174" y="f175"/>
                </a:lnTo>
                <a:lnTo>
                  <a:pt x="f176" y="f177"/>
                </a:lnTo>
                <a:lnTo>
                  <a:pt x="f178" y="f179"/>
                </a:lnTo>
                <a:lnTo>
                  <a:pt x="f167" y="f180"/>
                </a:lnTo>
                <a:lnTo>
                  <a:pt x="f156" y="f181"/>
                </a:lnTo>
                <a:lnTo>
                  <a:pt x="f182" y="f183"/>
                </a:lnTo>
                <a:lnTo>
                  <a:pt x="f2" y="f184"/>
                </a:lnTo>
                <a:lnTo>
                  <a:pt x="f161" y="f185"/>
                </a:lnTo>
                <a:lnTo>
                  <a:pt x="f186" y="f187"/>
                </a:lnTo>
                <a:lnTo>
                  <a:pt x="f165" y="f188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70" y="f92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200"/>
                </a:lnTo>
                <a:lnTo>
                  <a:pt x="f201" y="f202"/>
                </a:lnTo>
                <a:lnTo>
                  <a:pt x="f117" y="f203"/>
                </a:lnTo>
                <a:lnTo>
                  <a:pt x="f134" y="f63"/>
                </a:lnTo>
                <a:lnTo>
                  <a:pt x="f204" y="f205"/>
                </a:lnTo>
                <a:lnTo>
                  <a:pt x="f206" y="f207"/>
                </a:lnTo>
                <a:lnTo>
                  <a:pt x="f123" y="f41"/>
                </a:lnTo>
                <a:lnTo>
                  <a:pt x="f208" y="f209"/>
                </a:lnTo>
                <a:lnTo>
                  <a:pt x="f208" y="f210"/>
                </a:lnTo>
                <a:lnTo>
                  <a:pt x="f206" y="f211"/>
                </a:lnTo>
                <a:lnTo>
                  <a:pt x="f212" y="f4"/>
                </a:lnTo>
                <a:close/>
              </a:path>
            </a:pathLst>
          </a:custGeom>
          <a:noFill/>
          <a:ln w="54717" cap="rnd">
            <a:solidFill>
              <a:srgbClr val="F2C02C"/>
            </a:solidFill>
            <a:prstDash val="solid"/>
            <a:round/>
          </a:ln>
        </p:spPr>
        <p:txBody>
          <a:bodyPr vert="horz" wrap="none" lIns="117363" tIns="72356" rIns="117363" bIns="7235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3BE3080C-2092-0A00-6D07-1F4E5EEF57E3}"/>
              </a:ext>
            </a:extLst>
          </p:cNvPr>
          <p:cNvSpPr/>
          <p:nvPr/>
        </p:nvSpPr>
        <p:spPr>
          <a:xfrm>
            <a:off x="5039999" y="3556439"/>
            <a:ext cx="0" cy="1864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4717" cap="rnd">
            <a:solidFill>
              <a:srgbClr val="F2C02C"/>
            </a:solidFill>
            <a:prstDash val="solid"/>
            <a:round/>
          </a:ln>
        </p:spPr>
        <p:txBody>
          <a:bodyPr vert="horz" wrap="none" lIns="117363" tIns="72356" rIns="117363" bIns="7235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57C86793-2D04-AE09-8308-57304D03D2BA}"/>
              </a:ext>
            </a:extLst>
          </p:cNvPr>
          <p:cNvSpPr/>
          <p:nvPr/>
        </p:nvSpPr>
        <p:spPr>
          <a:xfrm flipH="1">
            <a:off x="5683681" y="3826800"/>
            <a:ext cx="131765" cy="1317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4717" cap="rnd">
            <a:solidFill>
              <a:srgbClr val="F2C02C"/>
            </a:solidFill>
            <a:prstDash val="solid"/>
            <a:round/>
          </a:ln>
        </p:spPr>
        <p:txBody>
          <a:bodyPr vert="horz" wrap="none" lIns="117363" tIns="72356" rIns="117363" bIns="7235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D7B6399C-4501-0773-FF8F-EE298E65A8DA}"/>
              </a:ext>
            </a:extLst>
          </p:cNvPr>
          <p:cNvSpPr/>
          <p:nvPr/>
        </p:nvSpPr>
        <p:spPr>
          <a:xfrm flipH="1">
            <a:off x="5833442" y="4548957"/>
            <a:ext cx="18648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4717" cap="rnd">
            <a:solidFill>
              <a:srgbClr val="F2C02C"/>
            </a:solidFill>
            <a:prstDash val="solid"/>
            <a:round/>
          </a:ln>
        </p:spPr>
        <p:txBody>
          <a:bodyPr vert="horz" wrap="none" lIns="117363" tIns="72356" rIns="117363" bIns="7235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58B66BEF-6CD7-3E8F-7CA8-4863205F2C4B}"/>
              </a:ext>
            </a:extLst>
          </p:cNvPr>
          <p:cNvSpPr/>
          <p:nvPr/>
        </p:nvSpPr>
        <p:spPr>
          <a:xfrm>
            <a:off x="4263838" y="3826800"/>
            <a:ext cx="131755" cy="1317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4717" cap="rnd">
            <a:solidFill>
              <a:srgbClr val="F2C02C"/>
            </a:solidFill>
            <a:prstDash val="solid"/>
            <a:round/>
          </a:ln>
        </p:spPr>
        <p:txBody>
          <a:bodyPr vert="horz" wrap="none" lIns="117363" tIns="72356" rIns="117363" bIns="7235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6" name="Connecteur droit 25">
            <a:extLst>
              <a:ext uri="{FF2B5EF4-FFF2-40B4-BE49-F238E27FC236}">
                <a16:creationId xmlns:a16="http://schemas.microsoft.com/office/drawing/2014/main" id="{19C36879-17D0-66C6-5D76-EEF0E1CACE12}"/>
              </a:ext>
            </a:extLst>
          </p:cNvPr>
          <p:cNvSpPr/>
          <p:nvPr/>
        </p:nvSpPr>
        <p:spPr>
          <a:xfrm>
            <a:off x="4059359" y="4548957"/>
            <a:ext cx="18648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4717" cap="rnd">
            <a:solidFill>
              <a:srgbClr val="F2C02C"/>
            </a:solidFill>
            <a:prstDash val="solid"/>
            <a:round/>
          </a:ln>
        </p:spPr>
        <p:txBody>
          <a:bodyPr vert="horz" wrap="none" lIns="117363" tIns="72356" rIns="117363" bIns="7235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A6ED184C-8C38-735E-5C07-A9AC64EE0DE1}"/>
              </a:ext>
            </a:extLst>
          </p:cNvPr>
          <p:cNvSpPr/>
          <p:nvPr/>
        </p:nvSpPr>
        <p:spPr>
          <a:xfrm>
            <a:off x="6383161" y="3509275"/>
            <a:ext cx="190442" cy="190442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30"/>
              <a:gd name="f5" fmla="val 265"/>
              <a:gd name="f6" fmla="val 529"/>
              <a:gd name="f7" fmla="val 283"/>
              <a:gd name="f8" fmla="val 528"/>
              <a:gd name="f9" fmla="val 300"/>
              <a:gd name="f10" fmla="val 525"/>
              <a:gd name="f11" fmla="val 317"/>
              <a:gd name="f12" fmla="val 521"/>
              <a:gd name="f13" fmla="val 334"/>
              <a:gd name="f14" fmla="val 516"/>
              <a:gd name="f15" fmla="val 350"/>
              <a:gd name="f16" fmla="val 510"/>
              <a:gd name="f17" fmla="val 366"/>
              <a:gd name="f18" fmla="val 503"/>
              <a:gd name="f19" fmla="val 382"/>
              <a:gd name="f20" fmla="val 494"/>
              <a:gd name="f21" fmla="val 398"/>
              <a:gd name="f22" fmla="val 485"/>
              <a:gd name="f23" fmla="val 413"/>
              <a:gd name="f24" fmla="val 474"/>
              <a:gd name="f25" fmla="val 428"/>
              <a:gd name="f26" fmla="val 464"/>
              <a:gd name="f27" fmla="val 441"/>
              <a:gd name="f28" fmla="val 452"/>
              <a:gd name="f29" fmla="val 453"/>
              <a:gd name="f30" fmla="val 440"/>
              <a:gd name="f31" fmla="val 465"/>
              <a:gd name="f32" fmla="val 426"/>
              <a:gd name="f33" fmla="val 475"/>
              <a:gd name="f34" fmla="val 412"/>
              <a:gd name="f35" fmla="val 486"/>
              <a:gd name="f36" fmla="val 397"/>
              <a:gd name="f37" fmla="val 495"/>
              <a:gd name="f38" fmla="val 381"/>
              <a:gd name="f39" fmla="val 504"/>
              <a:gd name="f40" fmla="val 511"/>
              <a:gd name="f41" fmla="val 517"/>
              <a:gd name="f42" fmla="val 522"/>
              <a:gd name="f43" fmla="val 247"/>
              <a:gd name="f44" fmla="val 230"/>
              <a:gd name="f45" fmla="val 213"/>
              <a:gd name="f46" fmla="val 196"/>
              <a:gd name="f47" fmla="val 164"/>
              <a:gd name="f48" fmla="val 148"/>
              <a:gd name="f49" fmla="val 132"/>
              <a:gd name="f50" fmla="val 117"/>
              <a:gd name="f51" fmla="val 102"/>
              <a:gd name="f52" fmla="val 89"/>
              <a:gd name="f53" fmla="val 77"/>
              <a:gd name="f54" fmla="val 65"/>
              <a:gd name="f55" fmla="val 55"/>
              <a:gd name="f56" fmla="val 44"/>
              <a:gd name="f57" fmla="val 35"/>
              <a:gd name="f58" fmla="val 26"/>
              <a:gd name="f59" fmla="val 19"/>
              <a:gd name="f60" fmla="val 13"/>
              <a:gd name="f61" fmla="val 8"/>
              <a:gd name="f62" fmla="val 5"/>
              <a:gd name="f63" fmla="val 2"/>
              <a:gd name="f64" fmla="val 149"/>
              <a:gd name="f65" fmla="val 133"/>
              <a:gd name="f66" fmla="val 118"/>
              <a:gd name="f67" fmla="val 104"/>
              <a:gd name="f68" fmla="val 90"/>
              <a:gd name="f69" fmla="val 78"/>
              <a:gd name="f70" fmla="val 66"/>
              <a:gd name="f71" fmla="val 56"/>
              <a:gd name="f72" fmla="val 45"/>
              <a:gd name="f73" fmla="val 36"/>
              <a:gd name="f74" fmla="val 27"/>
              <a:gd name="f75" fmla="val 20"/>
              <a:gd name="f76" fmla="val 14"/>
              <a:gd name="f77" fmla="val 9"/>
              <a:gd name="f78" fmla="val 1"/>
              <a:gd name="f79" fmla="*/ f1 1 530"/>
              <a:gd name="f80" fmla="*/ f2 1 530"/>
              <a:gd name="f81" fmla="+- f4 0 f3"/>
              <a:gd name="f82" fmla="*/ f81 1 530"/>
              <a:gd name="f83" fmla="*/ f3 1 f82"/>
              <a:gd name="f84" fmla="*/ f4 1 f82"/>
              <a:gd name="f85" fmla="*/ f83 f79 1"/>
              <a:gd name="f86" fmla="*/ f84 f79 1"/>
              <a:gd name="f87" fmla="*/ f84 f80 1"/>
              <a:gd name="f88" fmla="*/ f83 f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530" h="530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17" y="f40"/>
                </a:lnTo>
                <a:lnTo>
                  <a:pt x="f15" y="f41"/>
                </a:lnTo>
                <a:lnTo>
                  <a:pt x="f13" y="f4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43" y="f6"/>
                </a:lnTo>
                <a:lnTo>
                  <a:pt x="f44" y="f8"/>
                </a:lnTo>
                <a:lnTo>
                  <a:pt x="f45" y="f10"/>
                </a:lnTo>
                <a:lnTo>
                  <a:pt x="f46" y="f42"/>
                </a:lnTo>
                <a:lnTo>
                  <a:pt x="f0" y="f41"/>
                </a:lnTo>
                <a:lnTo>
                  <a:pt x="f47" y="f40"/>
                </a:lnTo>
                <a:lnTo>
                  <a:pt x="f48" y="f39"/>
                </a:lnTo>
                <a:lnTo>
                  <a:pt x="f49" y="f37"/>
                </a:lnTo>
                <a:lnTo>
                  <a:pt x="f50" y="f35"/>
                </a:lnTo>
                <a:lnTo>
                  <a:pt x="f51" y="f33"/>
                </a:lnTo>
                <a:lnTo>
                  <a:pt x="f52" y="f31"/>
                </a:lnTo>
                <a:lnTo>
                  <a:pt x="f53" y="f29"/>
                </a:lnTo>
                <a:lnTo>
                  <a:pt x="f54" y="f27"/>
                </a:lnTo>
                <a:lnTo>
                  <a:pt x="f55" y="f25"/>
                </a:lnTo>
                <a:lnTo>
                  <a:pt x="f56" y="f23"/>
                </a:lnTo>
                <a:lnTo>
                  <a:pt x="f57" y="f21"/>
                </a:lnTo>
                <a:lnTo>
                  <a:pt x="f58" y="f19"/>
                </a:lnTo>
                <a:lnTo>
                  <a:pt x="f59" y="f17"/>
                </a:lnTo>
                <a:lnTo>
                  <a:pt x="f60" y="f15"/>
                </a:lnTo>
                <a:lnTo>
                  <a:pt x="f61" y="f13"/>
                </a:lnTo>
                <a:lnTo>
                  <a:pt x="f62" y="f11"/>
                </a:lnTo>
                <a:lnTo>
                  <a:pt x="f63" y="f9"/>
                </a:lnTo>
                <a:lnTo>
                  <a:pt x="f3" y="f7"/>
                </a:lnTo>
                <a:lnTo>
                  <a:pt x="f3" y="f5"/>
                </a:lnTo>
                <a:lnTo>
                  <a:pt x="f3" y="f43"/>
                </a:lnTo>
                <a:lnTo>
                  <a:pt x="f63" y="f44"/>
                </a:lnTo>
                <a:lnTo>
                  <a:pt x="f62" y="f45"/>
                </a:lnTo>
                <a:lnTo>
                  <a:pt x="f61" y="f46"/>
                </a:lnTo>
                <a:lnTo>
                  <a:pt x="f60" y="f0"/>
                </a:lnTo>
                <a:lnTo>
                  <a:pt x="f59" y="f47"/>
                </a:lnTo>
                <a:lnTo>
                  <a:pt x="f58" y="f64"/>
                </a:lnTo>
                <a:lnTo>
                  <a:pt x="f57" y="f65"/>
                </a:lnTo>
                <a:lnTo>
                  <a:pt x="f56" y="f66"/>
                </a:lnTo>
                <a:lnTo>
                  <a:pt x="f55" y="f67"/>
                </a:lnTo>
                <a:lnTo>
                  <a:pt x="f54" y="f68"/>
                </a:lnTo>
                <a:lnTo>
                  <a:pt x="f53" y="f69"/>
                </a:lnTo>
                <a:lnTo>
                  <a:pt x="f52" y="f70"/>
                </a:lnTo>
                <a:lnTo>
                  <a:pt x="f51" y="f71"/>
                </a:lnTo>
                <a:lnTo>
                  <a:pt x="f50" y="f72"/>
                </a:lnTo>
                <a:lnTo>
                  <a:pt x="f49" y="f73"/>
                </a:lnTo>
                <a:lnTo>
                  <a:pt x="f48" y="f74"/>
                </a:lnTo>
                <a:lnTo>
                  <a:pt x="f47" y="f75"/>
                </a:lnTo>
                <a:lnTo>
                  <a:pt x="f0" y="f76"/>
                </a:lnTo>
                <a:lnTo>
                  <a:pt x="f46" y="f77"/>
                </a:lnTo>
                <a:lnTo>
                  <a:pt x="f45" y="f62"/>
                </a:lnTo>
                <a:lnTo>
                  <a:pt x="f44" y="f63"/>
                </a:lnTo>
                <a:lnTo>
                  <a:pt x="f43" y="f78"/>
                </a:lnTo>
                <a:lnTo>
                  <a:pt x="f5" y="f3"/>
                </a:lnTo>
                <a:lnTo>
                  <a:pt x="f7" y="f78"/>
                </a:lnTo>
                <a:lnTo>
                  <a:pt x="f9" y="f63"/>
                </a:lnTo>
                <a:lnTo>
                  <a:pt x="f11" y="f62"/>
                </a:lnTo>
                <a:lnTo>
                  <a:pt x="f13" y="f77"/>
                </a:lnTo>
                <a:lnTo>
                  <a:pt x="f15" y="f76"/>
                </a:lnTo>
                <a:lnTo>
                  <a:pt x="f17" y="f75"/>
                </a:lnTo>
                <a:lnTo>
                  <a:pt x="f38" y="f74"/>
                </a:lnTo>
                <a:lnTo>
                  <a:pt x="f36" y="f73"/>
                </a:lnTo>
                <a:lnTo>
                  <a:pt x="f34" y="f72"/>
                </a:lnTo>
                <a:lnTo>
                  <a:pt x="f32" y="f71"/>
                </a:lnTo>
                <a:lnTo>
                  <a:pt x="f30" y="f70"/>
                </a:lnTo>
                <a:lnTo>
                  <a:pt x="f28" y="f69"/>
                </a:lnTo>
                <a:lnTo>
                  <a:pt x="f26" y="f68"/>
                </a:lnTo>
                <a:lnTo>
                  <a:pt x="f24" y="f67"/>
                </a:lnTo>
                <a:lnTo>
                  <a:pt x="f22" y="f66"/>
                </a:lnTo>
                <a:lnTo>
                  <a:pt x="f20" y="f65"/>
                </a:lnTo>
                <a:lnTo>
                  <a:pt x="f18" y="f64"/>
                </a:lnTo>
                <a:lnTo>
                  <a:pt x="f16" y="f47"/>
                </a:lnTo>
                <a:lnTo>
                  <a:pt x="f14" y="f0"/>
                </a:lnTo>
                <a:lnTo>
                  <a:pt x="f12" y="f46"/>
                </a:lnTo>
                <a:lnTo>
                  <a:pt x="f10" y="f45"/>
                </a:lnTo>
                <a:lnTo>
                  <a:pt x="f8" y="f44"/>
                </a:lnTo>
                <a:lnTo>
                  <a:pt x="f6" y="f4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BB02F6AD-2DCC-6C9E-97D4-78FA850B04F3}"/>
              </a:ext>
            </a:extLst>
          </p:cNvPr>
          <p:cNvSpPr/>
          <p:nvPr/>
        </p:nvSpPr>
        <p:spPr>
          <a:xfrm>
            <a:off x="6383161" y="3509275"/>
            <a:ext cx="190442" cy="190442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30"/>
              <a:gd name="f5" fmla="val 265"/>
              <a:gd name="f6" fmla="val 529"/>
              <a:gd name="f7" fmla="val 283"/>
              <a:gd name="f8" fmla="val 528"/>
              <a:gd name="f9" fmla="val 300"/>
              <a:gd name="f10" fmla="val 525"/>
              <a:gd name="f11" fmla="val 317"/>
              <a:gd name="f12" fmla="val 521"/>
              <a:gd name="f13" fmla="val 334"/>
              <a:gd name="f14" fmla="val 516"/>
              <a:gd name="f15" fmla="val 350"/>
              <a:gd name="f16" fmla="val 510"/>
              <a:gd name="f17" fmla="val 366"/>
              <a:gd name="f18" fmla="val 503"/>
              <a:gd name="f19" fmla="val 382"/>
              <a:gd name="f20" fmla="val 494"/>
              <a:gd name="f21" fmla="val 398"/>
              <a:gd name="f22" fmla="val 485"/>
              <a:gd name="f23" fmla="val 413"/>
              <a:gd name="f24" fmla="val 474"/>
              <a:gd name="f25" fmla="val 428"/>
              <a:gd name="f26" fmla="val 464"/>
              <a:gd name="f27" fmla="val 441"/>
              <a:gd name="f28" fmla="val 452"/>
              <a:gd name="f29" fmla="val 453"/>
              <a:gd name="f30" fmla="val 440"/>
              <a:gd name="f31" fmla="val 465"/>
              <a:gd name="f32" fmla="val 426"/>
              <a:gd name="f33" fmla="val 475"/>
              <a:gd name="f34" fmla="val 412"/>
              <a:gd name="f35" fmla="val 486"/>
              <a:gd name="f36" fmla="val 397"/>
              <a:gd name="f37" fmla="val 495"/>
              <a:gd name="f38" fmla="val 381"/>
              <a:gd name="f39" fmla="val 504"/>
              <a:gd name="f40" fmla="val 511"/>
              <a:gd name="f41" fmla="val 517"/>
              <a:gd name="f42" fmla="val 522"/>
              <a:gd name="f43" fmla="val 247"/>
              <a:gd name="f44" fmla="val 230"/>
              <a:gd name="f45" fmla="val 213"/>
              <a:gd name="f46" fmla="val 196"/>
              <a:gd name="f47" fmla="val 164"/>
              <a:gd name="f48" fmla="val 148"/>
              <a:gd name="f49" fmla="val 132"/>
              <a:gd name="f50" fmla="val 117"/>
              <a:gd name="f51" fmla="val 102"/>
              <a:gd name="f52" fmla="val 89"/>
              <a:gd name="f53" fmla="val 77"/>
              <a:gd name="f54" fmla="val 65"/>
              <a:gd name="f55" fmla="val 55"/>
              <a:gd name="f56" fmla="val 44"/>
              <a:gd name="f57" fmla="val 35"/>
              <a:gd name="f58" fmla="val 26"/>
              <a:gd name="f59" fmla="val 19"/>
              <a:gd name="f60" fmla="val 13"/>
              <a:gd name="f61" fmla="val 8"/>
              <a:gd name="f62" fmla="val 5"/>
              <a:gd name="f63" fmla="val 2"/>
              <a:gd name="f64" fmla="val 149"/>
              <a:gd name="f65" fmla="val 133"/>
              <a:gd name="f66" fmla="val 118"/>
              <a:gd name="f67" fmla="val 104"/>
              <a:gd name="f68" fmla="val 90"/>
              <a:gd name="f69" fmla="val 78"/>
              <a:gd name="f70" fmla="val 66"/>
              <a:gd name="f71" fmla="val 56"/>
              <a:gd name="f72" fmla="val 45"/>
              <a:gd name="f73" fmla="val 36"/>
              <a:gd name="f74" fmla="val 27"/>
              <a:gd name="f75" fmla="val 20"/>
              <a:gd name="f76" fmla="val 14"/>
              <a:gd name="f77" fmla="val 9"/>
              <a:gd name="f78" fmla="val 1"/>
              <a:gd name="f79" fmla="*/ f1 1 530"/>
              <a:gd name="f80" fmla="*/ f2 1 530"/>
              <a:gd name="f81" fmla="+- f4 0 f3"/>
              <a:gd name="f82" fmla="*/ f81 1 530"/>
              <a:gd name="f83" fmla="*/ f3 1 f82"/>
              <a:gd name="f84" fmla="*/ f4 1 f82"/>
              <a:gd name="f85" fmla="*/ f83 f79 1"/>
              <a:gd name="f86" fmla="*/ f84 f79 1"/>
              <a:gd name="f87" fmla="*/ f84 f80 1"/>
              <a:gd name="f88" fmla="*/ f83 f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530" h="530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17" y="f40"/>
                </a:lnTo>
                <a:lnTo>
                  <a:pt x="f15" y="f41"/>
                </a:lnTo>
                <a:lnTo>
                  <a:pt x="f13" y="f4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43" y="f6"/>
                </a:lnTo>
                <a:lnTo>
                  <a:pt x="f44" y="f8"/>
                </a:lnTo>
                <a:lnTo>
                  <a:pt x="f45" y="f10"/>
                </a:lnTo>
                <a:lnTo>
                  <a:pt x="f46" y="f42"/>
                </a:lnTo>
                <a:lnTo>
                  <a:pt x="f0" y="f41"/>
                </a:lnTo>
                <a:lnTo>
                  <a:pt x="f47" y="f40"/>
                </a:lnTo>
                <a:lnTo>
                  <a:pt x="f48" y="f39"/>
                </a:lnTo>
                <a:lnTo>
                  <a:pt x="f49" y="f37"/>
                </a:lnTo>
                <a:lnTo>
                  <a:pt x="f50" y="f35"/>
                </a:lnTo>
                <a:lnTo>
                  <a:pt x="f51" y="f33"/>
                </a:lnTo>
                <a:lnTo>
                  <a:pt x="f52" y="f31"/>
                </a:lnTo>
                <a:lnTo>
                  <a:pt x="f53" y="f29"/>
                </a:lnTo>
                <a:lnTo>
                  <a:pt x="f54" y="f27"/>
                </a:lnTo>
                <a:lnTo>
                  <a:pt x="f55" y="f25"/>
                </a:lnTo>
                <a:lnTo>
                  <a:pt x="f56" y="f23"/>
                </a:lnTo>
                <a:lnTo>
                  <a:pt x="f57" y="f21"/>
                </a:lnTo>
                <a:lnTo>
                  <a:pt x="f58" y="f19"/>
                </a:lnTo>
                <a:lnTo>
                  <a:pt x="f59" y="f17"/>
                </a:lnTo>
                <a:lnTo>
                  <a:pt x="f60" y="f15"/>
                </a:lnTo>
                <a:lnTo>
                  <a:pt x="f61" y="f13"/>
                </a:lnTo>
                <a:lnTo>
                  <a:pt x="f62" y="f11"/>
                </a:lnTo>
                <a:lnTo>
                  <a:pt x="f63" y="f9"/>
                </a:lnTo>
                <a:lnTo>
                  <a:pt x="f3" y="f7"/>
                </a:lnTo>
                <a:lnTo>
                  <a:pt x="f3" y="f5"/>
                </a:lnTo>
                <a:lnTo>
                  <a:pt x="f3" y="f43"/>
                </a:lnTo>
                <a:lnTo>
                  <a:pt x="f63" y="f44"/>
                </a:lnTo>
                <a:lnTo>
                  <a:pt x="f62" y="f45"/>
                </a:lnTo>
                <a:lnTo>
                  <a:pt x="f61" y="f46"/>
                </a:lnTo>
                <a:lnTo>
                  <a:pt x="f60" y="f0"/>
                </a:lnTo>
                <a:lnTo>
                  <a:pt x="f59" y="f47"/>
                </a:lnTo>
                <a:lnTo>
                  <a:pt x="f58" y="f64"/>
                </a:lnTo>
                <a:lnTo>
                  <a:pt x="f57" y="f65"/>
                </a:lnTo>
                <a:lnTo>
                  <a:pt x="f56" y="f66"/>
                </a:lnTo>
                <a:lnTo>
                  <a:pt x="f55" y="f67"/>
                </a:lnTo>
                <a:lnTo>
                  <a:pt x="f54" y="f68"/>
                </a:lnTo>
                <a:lnTo>
                  <a:pt x="f53" y="f69"/>
                </a:lnTo>
                <a:lnTo>
                  <a:pt x="f52" y="f70"/>
                </a:lnTo>
                <a:lnTo>
                  <a:pt x="f51" y="f71"/>
                </a:lnTo>
                <a:lnTo>
                  <a:pt x="f50" y="f72"/>
                </a:lnTo>
                <a:lnTo>
                  <a:pt x="f49" y="f73"/>
                </a:lnTo>
                <a:lnTo>
                  <a:pt x="f48" y="f74"/>
                </a:lnTo>
                <a:lnTo>
                  <a:pt x="f47" y="f75"/>
                </a:lnTo>
                <a:lnTo>
                  <a:pt x="f0" y="f76"/>
                </a:lnTo>
                <a:lnTo>
                  <a:pt x="f46" y="f77"/>
                </a:lnTo>
                <a:lnTo>
                  <a:pt x="f45" y="f62"/>
                </a:lnTo>
                <a:lnTo>
                  <a:pt x="f44" y="f63"/>
                </a:lnTo>
                <a:lnTo>
                  <a:pt x="f43" y="f78"/>
                </a:lnTo>
                <a:lnTo>
                  <a:pt x="f5" y="f3"/>
                </a:lnTo>
                <a:lnTo>
                  <a:pt x="f7" y="f78"/>
                </a:lnTo>
                <a:lnTo>
                  <a:pt x="f9" y="f63"/>
                </a:lnTo>
                <a:lnTo>
                  <a:pt x="f11" y="f62"/>
                </a:lnTo>
                <a:lnTo>
                  <a:pt x="f13" y="f77"/>
                </a:lnTo>
                <a:lnTo>
                  <a:pt x="f15" y="f76"/>
                </a:lnTo>
                <a:lnTo>
                  <a:pt x="f17" y="f75"/>
                </a:lnTo>
                <a:lnTo>
                  <a:pt x="f38" y="f74"/>
                </a:lnTo>
                <a:lnTo>
                  <a:pt x="f36" y="f73"/>
                </a:lnTo>
                <a:lnTo>
                  <a:pt x="f34" y="f72"/>
                </a:lnTo>
                <a:lnTo>
                  <a:pt x="f32" y="f71"/>
                </a:lnTo>
                <a:lnTo>
                  <a:pt x="f30" y="f70"/>
                </a:lnTo>
                <a:lnTo>
                  <a:pt x="f28" y="f69"/>
                </a:lnTo>
                <a:lnTo>
                  <a:pt x="f26" y="f68"/>
                </a:lnTo>
                <a:lnTo>
                  <a:pt x="f24" y="f67"/>
                </a:lnTo>
                <a:lnTo>
                  <a:pt x="f22" y="f66"/>
                </a:lnTo>
                <a:lnTo>
                  <a:pt x="f20" y="f65"/>
                </a:lnTo>
                <a:lnTo>
                  <a:pt x="f18" y="f64"/>
                </a:lnTo>
                <a:lnTo>
                  <a:pt x="f16" y="f47"/>
                </a:lnTo>
                <a:lnTo>
                  <a:pt x="f14" y="f0"/>
                </a:lnTo>
                <a:lnTo>
                  <a:pt x="f12" y="f46"/>
                </a:lnTo>
                <a:lnTo>
                  <a:pt x="f10" y="f45"/>
                </a:lnTo>
                <a:lnTo>
                  <a:pt x="f8" y="f44"/>
                </a:lnTo>
                <a:lnTo>
                  <a:pt x="f6" y="f43"/>
                </a:lnTo>
                <a:close/>
              </a:path>
            </a:pathLst>
          </a:custGeom>
          <a:noFill/>
          <a:ln w="46076" cap="rnd">
            <a:solidFill>
              <a:srgbClr val="F2C02C"/>
            </a:solidFill>
            <a:prstDash val="solid"/>
            <a:round/>
          </a:ln>
        </p:spPr>
        <p:txBody>
          <a:bodyPr vert="horz" wrap="none" lIns="113038" tIns="68040" rIns="113038" bIns="6804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5006746A-9D1E-80E8-F363-D2B6D15CDD03}"/>
              </a:ext>
            </a:extLst>
          </p:cNvPr>
          <p:cNvSpPr/>
          <p:nvPr/>
        </p:nvSpPr>
        <p:spPr>
          <a:xfrm>
            <a:off x="2403363" y="2439363"/>
            <a:ext cx="356039" cy="428762"/>
          </a:xfrm>
          <a:custGeom>
            <a:avLst/>
            <a:gdLst>
              <a:gd name="f0" fmla="val w"/>
              <a:gd name="f1" fmla="val h"/>
              <a:gd name="f2" fmla="val 0"/>
              <a:gd name="f3" fmla="val 990"/>
              <a:gd name="f4" fmla="val 1192"/>
              <a:gd name="f5" fmla="val 495"/>
              <a:gd name="f6" fmla="val 461"/>
              <a:gd name="f7" fmla="val 1"/>
              <a:gd name="f8" fmla="val 429"/>
              <a:gd name="f9" fmla="val 4"/>
              <a:gd name="f10" fmla="val 397"/>
              <a:gd name="f11" fmla="val 9"/>
              <a:gd name="f12" fmla="val 366"/>
              <a:gd name="f13" fmla="val 16"/>
              <a:gd name="f14" fmla="val 336"/>
              <a:gd name="f15" fmla="val 25"/>
              <a:gd name="f16" fmla="val 306"/>
              <a:gd name="f17" fmla="val 36"/>
              <a:gd name="f18" fmla="val 277"/>
              <a:gd name="f19" fmla="val 50"/>
              <a:gd name="f20" fmla="val 247"/>
              <a:gd name="f21" fmla="val 66"/>
              <a:gd name="f22" fmla="val 218"/>
              <a:gd name="f23" fmla="val 84"/>
              <a:gd name="f24" fmla="val 192"/>
              <a:gd name="f25" fmla="val 102"/>
              <a:gd name="f26" fmla="val 167"/>
              <a:gd name="f27" fmla="val 122"/>
              <a:gd name="f28" fmla="val 144"/>
              <a:gd name="f29" fmla="val 123"/>
              <a:gd name="f30" fmla="val 103"/>
              <a:gd name="f31" fmla="val 528"/>
              <a:gd name="f32" fmla="val 561"/>
              <a:gd name="f33" fmla="val 592"/>
              <a:gd name="f34" fmla="val 623"/>
              <a:gd name="f35" fmla="val 653"/>
              <a:gd name="f36" fmla="val 37"/>
              <a:gd name="f37" fmla="val 683"/>
              <a:gd name="f38" fmla="val 712"/>
              <a:gd name="f39" fmla="val 742"/>
              <a:gd name="f40" fmla="val 771"/>
              <a:gd name="f41" fmla="val 797"/>
              <a:gd name="f42" fmla="val 822"/>
              <a:gd name="f43" fmla="val 845"/>
              <a:gd name="f44" fmla="val 867"/>
              <a:gd name="f45" fmla="val 887"/>
              <a:gd name="f46" fmla="val 905"/>
              <a:gd name="f47" fmla="val 923"/>
              <a:gd name="f48" fmla="val 268"/>
              <a:gd name="f49" fmla="val 934"/>
              <a:gd name="f50" fmla="val 288"/>
              <a:gd name="f51" fmla="val 944"/>
              <a:gd name="f52" fmla="val 309"/>
              <a:gd name="f53" fmla="val 953"/>
              <a:gd name="f54" fmla="val 331"/>
              <a:gd name="f55" fmla="val 962"/>
              <a:gd name="f56" fmla="val 1134"/>
              <a:gd name="f57" fmla="val 1140"/>
              <a:gd name="f58" fmla="val 332"/>
              <a:gd name="f59" fmla="val 1146"/>
              <a:gd name="f60" fmla="val 334"/>
              <a:gd name="f61" fmla="val 1151"/>
              <a:gd name="f62" fmla="val 1156"/>
              <a:gd name="f63" fmla="val 338"/>
              <a:gd name="f64" fmla="val 1162"/>
              <a:gd name="f65" fmla="val 341"/>
              <a:gd name="f66" fmla="val 1166"/>
              <a:gd name="f67" fmla="val 344"/>
              <a:gd name="f68" fmla="val 1171"/>
              <a:gd name="f69" fmla="val 348"/>
              <a:gd name="f70" fmla="val 1175"/>
              <a:gd name="f71" fmla="val 352"/>
              <a:gd name="f72" fmla="val 1179"/>
              <a:gd name="f73" fmla="val 357"/>
              <a:gd name="f74" fmla="val 1182"/>
              <a:gd name="f75" fmla="val 361"/>
              <a:gd name="f76" fmla="val 1185"/>
              <a:gd name="f77" fmla="val 1187"/>
              <a:gd name="f78" fmla="val 372"/>
              <a:gd name="f79" fmla="val 1189"/>
              <a:gd name="f80" fmla="val 377"/>
              <a:gd name="f81" fmla="val 1191"/>
              <a:gd name="f82" fmla="val 383"/>
              <a:gd name="f83" fmla="val 389"/>
              <a:gd name="f84" fmla="val 600"/>
              <a:gd name="f85" fmla="val 606"/>
              <a:gd name="f86" fmla="val 612"/>
              <a:gd name="f87" fmla="val 617"/>
              <a:gd name="f88" fmla="val 628"/>
              <a:gd name="f89" fmla="val 632"/>
              <a:gd name="f90" fmla="val 637"/>
              <a:gd name="f91" fmla="val 641"/>
              <a:gd name="f92" fmla="val 645"/>
              <a:gd name="f93" fmla="val 648"/>
              <a:gd name="f94" fmla="val 651"/>
              <a:gd name="f95" fmla="val 655"/>
              <a:gd name="f96" fmla="val 657"/>
              <a:gd name="f97" fmla="val 658"/>
              <a:gd name="f98" fmla="val 680"/>
              <a:gd name="f99" fmla="val 701"/>
              <a:gd name="f100" fmla="val 721"/>
              <a:gd name="f101" fmla="val 906"/>
              <a:gd name="f102" fmla="val 924"/>
              <a:gd name="f103" fmla="val 940"/>
              <a:gd name="f104" fmla="val 965"/>
              <a:gd name="f105" fmla="val 974"/>
              <a:gd name="f106" fmla="val 981"/>
              <a:gd name="f107" fmla="val 986"/>
              <a:gd name="f108" fmla="val 989"/>
              <a:gd name="f109" fmla="val 846"/>
              <a:gd name="f110" fmla="*/ f0 1 990"/>
              <a:gd name="f111" fmla="*/ f1 1 1192"/>
              <a:gd name="f112" fmla="+- f4 0 f2"/>
              <a:gd name="f113" fmla="+- f3 0 f2"/>
              <a:gd name="f114" fmla="*/ f113 1 990"/>
              <a:gd name="f115" fmla="*/ f112 1 1192"/>
              <a:gd name="f116" fmla="*/ f2 1 f114"/>
              <a:gd name="f117" fmla="*/ f3 1 f114"/>
              <a:gd name="f118" fmla="*/ f2 1 f115"/>
              <a:gd name="f119" fmla="*/ f4 1 f115"/>
              <a:gd name="f120" fmla="*/ f116 f110 1"/>
              <a:gd name="f121" fmla="*/ f117 f110 1"/>
              <a:gd name="f122" fmla="*/ f119 f111 1"/>
              <a:gd name="f123" fmla="*/ f118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0" t="f123" r="f121" b="f122"/>
            <a:pathLst>
              <a:path w="990" h="1192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9" y="f26"/>
                </a:lnTo>
                <a:lnTo>
                  <a:pt x="f30" y="f24"/>
                </a:lnTo>
                <a:lnTo>
                  <a:pt x="f23" y="f22"/>
                </a:lnTo>
                <a:lnTo>
                  <a:pt x="f21" y="f20"/>
                </a:lnTo>
                <a:lnTo>
                  <a:pt x="f19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2" y="f5"/>
                </a:lnTo>
                <a:lnTo>
                  <a:pt x="f2" y="f5"/>
                </a:lnTo>
                <a:lnTo>
                  <a:pt x="f2" y="f5"/>
                </a:lnTo>
                <a:lnTo>
                  <a:pt x="f7" y="f31"/>
                </a:lnTo>
                <a:lnTo>
                  <a:pt x="f9" y="f32"/>
                </a:lnTo>
                <a:lnTo>
                  <a:pt x="f11" y="f33"/>
                </a:lnTo>
                <a:lnTo>
                  <a:pt x="f13" y="f34"/>
                </a:lnTo>
                <a:lnTo>
                  <a:pt x="f15" y="f35"/>
                </a:lnTo>
                <a:lnTo>
                  <a:pt x="f36" y="f37"/>
                </a:lnTo>
                <a:lnTo>
                  <a:pt x="f19" y="f38"/>
                </a:lnTo>
                <a:lnTo>
                  <a:pt x="f21" y="f39"/>
                </a:lnTo>
                <a:lnTo>
                  <a:pt x="f23" y="f40"/>
                </a:lnTo>
                <a:lnTo>
                  <a:pt x="f25" y="f41"/>
                </a:lnTo>
                <a:lnTo>
                  <a:pt x="f27" y="f42"/>
                </a:lnTo>
                <a:lnTo>
                  <a:pt x="f28" y="f43"/>
                </a:lnTo>
                <a:lnTo>
                  <a:pt x="f26" y="f44"/>
                </a:lnTo>
                <a:lnTo>
                  <a:pt x="f24" y="f45"/>
                </a:lnTo>
                <a:lnTo>
                  <a:pt x="f22" y="f46"/>
                </a:lnTo>
                <a:lnTo>
                  <a:pt x="f20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4" y="f55"/>
                </a:lnTo>
                <a:lnTo>
                  <a:pt x="f54" y="f56"/>
                </a:lnTo>
                <a:lnTo>
                  <a:pt x="f54" y="f57"/>
                </a:lnTo>
                <a:lnTo>
                  <a:pt x="f58" y="f59"/>
                </a:lnTo>
                <a:lnTo>
                  <a:pt x="f60" y="f61"/>
                </a:lnTo>
                <a:lnTo>
                  <a:pt x="f14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12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4"/>
                </a:lnTo>
                <a:lnTo>
                  <a:pt x="f83" y="f4"/>
                </a:lnTo>
                <a:lnTo>
                  <a:pt x="f84" y="f4"/>
                </a:lnTo>
                <a:lnTo>
                  <a:pt x="f85" y="f4"/>
                </a:lnTo>
                <a:lnTo>
                  <a:pt x="f86" y="f81"/>
                </a:lnTo>
                <a:lnTo>
                  <a:pt x="f87" y="f79"/>
                </a:lnTo>
                <a:lnTo>
                  <a:pt x="f34" y="f77"/>
                </a:lnTo>
                <a:lnTo>
                  <a:pt x="f88" y="f76"/>
                </a:lnTo>
                <a:lnTo>
                  <a:pt x="f89" y="f74"/>
                </a:lnTo>
                <a:lnTo>
                  <a:pt x="f90" y="f72"/>
                </a:lnTo>
                <a:lnTo>
                  <a:pt x="f91" y="f70"/>
                </a:lnTo>
                <a:lnTo>
                  <a:pt x="f92" y="f68"/>
                </a:lnTo>
                <a:lnTo>
                  <a:pt x="f93" y="f66"/>
                </a:lnTo>
                <a:lnTo>
                  <a:pt x="f94" y="f64"/>
                </a:lnTo>
                <a:lnTo>
                  <a:pt x="f35" y="f62"/>
                </a:lnTo>
                <a:lnTo>
                  <a:pt x="f95" y="f61"/>
                </a:lnTo>
                <a:lnTo>
                  <a:pt x="f96" y="f59"/>
                </a:lnTo>
                <a:lnTo>
                  <a:pt x="f97" y="f57"/>
                </a:lnTo>
                <a:lnTo>
                  <a:pt x="f97" y="f56"/>
                </a:lnTo>
                <a:lnTo>
                  <a:pt x="f97" y="f55"/>
                </a:lnTo>
                <a:lnTo>
                  <a:pt x="f97" y="f55"/>
                </a:lnTo>
                <a:lnTo>
                  <a:pt x="f97" y="f55"/>
                </a:lnTo>
                <a:lnTo>
                  <a:pt x="f98" y="f53"/>
                </a:lnTo>
                <a:lnTo>
                  <a:pt x="f99" y="f51"/>
                </a:lnTo>
                <a:lnTo>
                  <a:pt x="f100" y="f49"/>
                </a:lnTo>
                <a:lnTo>
                  <a:pt x="f39" y="f47"/>
                </a:lnTo>
                <a:lnTo>
                  <a:pt x="f40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101" y="f40"/>
                </a:lnTo>
                <a:lnTo>
                  <a:pt x="f102" y="f39"/>
                </a:lnTo>
                <a:lnTo>
                  <a:pt x="f103" y="f38"/>
                </a:lnTo>
                <a:lnTo>
                  <a:pt x="f53" y="f37"/>
                </a:lnTo>
                <a:lnTo>
                  <a:pt x="f104" y="f35"/>
                </a:lnTo>
                <a:lnTo>
                  <a:pt x="f105" y="f34"/>
                </a:lnTo>
                <a:lnTo>
                  <a:pt x="f106" y="f33"/>
                </a:lnTo>
                <a:lnTo>
                  <a:pt x="f107" y="f32"/>
                </a:lnTo>
                <a:lnTo>
                  <a:pt x="f108" y="f31"/>
                </a:lnTo>
                <a:lnTo>
                  <a:pt x="f3" y="f5"/>
                </a:lnTo>
                <a:lnTo>
                  <a:pt x="f3" y="f5"/>
                </a:lnTo>
                <a:lnTo>
                  <a:pt x="f3" y="f5"/>
                </a:lnTo>
                <a:lnTo>
                  <a:pt x="f108" y="f6"/>
                </a:lnTo>
                <a:lnTo>
                  <a:pt x="f107" y="f8"/>
                </a:lnTo>
                <a:lnTo>
                  <a:pt x="f106" y="f10"/>
                </a:lnTo>
                <a:lnTo>
                  <a:pt x="f105" y="f12"/>
                </a:lnTo>
                <a:lnTo>
                  <a:pt x="f104" y="f14"/>
                </a:lnTo>
                <a:lnTo>
                  <a:pt x="f53" y="f16"/>
                </a:lnTo>
                <a:lnTo>
                  <a:pt x="f103" y="f18"/>
                </a:lnTo>
                <a:lnTo>
                  <a:pt x="f102" y="f20"/>
                </a:lnTo>
                <a:lnTo>
                  <a:pt x="f101" y="f22"/>
                </a:lnTo>
                <a:lnTo>
                  <a:pt x="f45" y="f24"/>
                </a:lnTo>
                <a:lnTo>
                  <a:pt x="f44" y="f26"/>
                </a:lnTo>
                <a:lnTo>
                  <a:pt x="f109" y="f28"/>
                </a:lnTo>
                <a:lnTo>
                  <a:pt x="f42" y="f27"/>
                </a:lnTo>
                <a:lnTo>
                  <a:pt x="f41" y="f25"/>
                </a:lnTo>
                <a:lnTo>
                  <a:pt x="f40" y="f23"/>
                </a:lnTo>
                <a:lnTo>
                  <a:pt x="f39" y="f21"/>
                </a:lnTo>
                <a:lnTo>
                  <a:pt x="f38" y="f19"/>
                </a:lnTo>
                <a:lnTo>
                  <a:pt x="f37" y="f17"/>
                </a:lnTo>
                <a:lnTo>
                  <a:pt x="f35" y="f15"/>
                </a:lnTo>
                <a:lnTo>
                  <a:pt x="f34" y="f13"/>
                </a:lnTo>
                <a:lnTo>
                  <a:pt x="f33" y="f11"/>
                </a:lnTo>
                <a:lnTo>
                  <a:pt x="f32" y="f9"/>
                </a:lnTo>
                <a:lnTo>
                  <a:pt x="f31" y="f7"/>
                </a:lnTo>
                <a:close/>
              </a:path>
            </a:pathLst>
          </a:custGeom>
          <a:noFill/>
          <a:ln w="28803" cap="sq">
            <a:solidFill>
              <a:srgbClr val="FFFFFF"/>
            </a:solidFill>
            <a:prstDash val="solid"/>
            <a:miter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38D9AB33-DBD7-00C0-1E10-B33A84D0C94F}"/>
              </a:ext>
            </a:extLst>
          </p:cNvPr>
          <p:cNvSpPr/>
          <p:nvPr/>
        </p:nvSpPr>
        <p:spPr>
          <a:xfrm>
            <a:off x="2497683" y="2868481"/>
            <a:ext cx="167042" cy="41404"/>
          </a:xfrm>
          <a:custGeom>
            <a:avLst/>
            <a:gdLst>
              <a:gd name="f0" fmla="val w"/>
              <a:gd name="f1" fmla="val h"/>
              <a:gd name="f2" fmla="val 0"/>
              <a:gd name="f3" fmla="val 465"/>
              <a:gd name="f4" fmla="val 116"/>
              <a:gd name="f5" fmla="val 233"/>
              <a:gd name="f6" fmla="val 407"/>
              <a:gd name="f7" fmla="val 413"/>
              <a:gd name="f8" fmla="val 419"/>
              <a:gd name="f9" fmla="val 115"/>
              <a:gd name="f10" fmla="val 424"/>
              <a:gd name="f11" fmla="val 113"/>
              <a:gd name="f12" fmla="val 430"/>
              <a:gd name="f13" fmla="val 111"/>
              <a:gd name="f14" fmla="val 435"/>
              <a:gd name="f15" fmla="val 109"/>
              <a:gd name="f16" fmla="val 439"/>
              <a:gd name="f17" fmla="val 106"/>
              <a:gd name="f18" fmla="val 444"/>
              <a:gd name="f19" fmla="val 103"/>
              <a:gd name="f20" fmla="val 448"/>
              <a:gd name="f21" fmla="val 99"/>
              <a:gd name="f22" fmla="val 452"/>
              <a:gd name="f23" fmla="val 95"/>
              <a:gd name="f24" fmla="val 455"/>
              <a:gd name="f25" fmla="val 90"/>
              <a:gd name="f26" fmla="val 458"/>
              <a:gd name="f27" fmla="val 86"/>
              <a:gd name="f28" fmla="val 460"/>
              <a:gd name="f29" fmla="val 81"/>
              <a:gd name="f30" fmla="val 462"/>
              <a:gd name="f31" fmla="val 75"/>
              <a:gd name="f32" fmla="val 464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*/ f0 1 465"/>
              <a:gd name="f51" fmla="*/ f1 1 116"/>
              <a:gd name="f52" fmla="+- f4 0 f2"/>
              <a:gd name="f53" fmla="+- f3 0 f2"/>
              <a:gd name="f54" fmla="*/ f53 1 465"/>
              <a:gd name="f55" fmla="*/ f52 1 116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465" h="116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22D744BB-C480-2114-D991-5FD6EC939015}"/>
              </a:ext>
            </a:extLst>
          </p:cNvPr>
          <p:cNvSpPr/>
          <p:nvPr/>
        </p:nvSpPr>
        <p:spPr>
          <a:xfrm>
            <a:off x="2513877" y="2909876"/>
            <a:ext cx="134636" cy="41404"/>
          </a:xfrm>
          <a:custGeom>
            <a:avLst/>
            <a:gdLst>
              <a:gd name="f0" fmla="val w"/>
              <a:gd name="f1" fmla="val h"/>
              <a:gd name="f2" fmla="val 0"/>
              <a:gd name="f3" fmla="val 375"/>
              <a:gd name="f4" fmla="val 116"/>
              <a:gd name="f5" fmla="val 188"/>
              <a:gd name="f6" fmla="val 317"/>
              <a:gd name="f7" fmla="val 323"/>
              <a:gd name="f8" fmla="val 329"/>
              <a:gd name="f9" fmla="val 115"/>
              <a:gd name="f10" fmla="val 334"/>
              <a:gd name="f11" fmla="val 113"/>
              <a:gd name="f12" fmla="val 340"/>
              <a:gd name="f13" fmla="val 111"/>
              <a:gd name="f14" fmla="val 345"/>
              <a:gd name="f15" fmla="val 109"/>
              <a:gd name="f16" fmla="val 349"/>
              <a:gd name="f17" fmla="val 106"/>
              <a:gd name="f18" fmla="val 354"/>
              <a:gd name="f19" fmla="val 103"/>
              <a:gd name="f20" fmla="val 358"/>
              <a:gd name="f21" fmla="val 99"/>
              <a:gd name="f22" fmla="val 362"/>
              <a:gd name="f23" fmla="val 95"/>
              <a:gd name="f24" fmla="val 365"/>
              <a:gd name="f25" fmla="val 90"/>
              <a:gd name="f26" fmla="val 368"/>
              <a:gd name="f27" fmla="val 86"/>
              <a:gd name="f28" fmla="val 370"/>
              <a:gd name="f29" fmla="val 81"/>
              <a:gd name="f30" fmla="val 372"/>
              <a:gd name="f31" fmla="val 75"/>
              <a:gd name="f32" fmla="val 374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*/ f0 1 375"/>
              <a:gd name="f51" fmla="*/ f1 1 116"/>
              <a:gd name="f52" fmla="+- f4 0 f2"/>
              <a:gd name="f53" fmla="+- f3 0 f2"/>
              <a:gd name="f54" fmla="*/ f53 1 375"/>
              <a:gd name="f55" fmla="*/ f52 1 116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375" h="116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BFED554-2C39-A655-1749-20753364379D}"/>
              </a:ext>
            </a:extLst>
          </p:cNvPr>
          <p:cNvSpPr/>
          <p:nvPr/>
        </p:nvSpPr>
        <p:spPr>
          <a:xfrm>
            <a:off x="2500563" y="2557796"/>
            <a:ext cx="163083" cy="310319"/>
          </a:xfrm>
          <a:custGeom>
            <a:avLst/>
            <a:gdLst>
              <a:gd name="f0" fmla="val w"/>
              <a:gd name="f1" fmla="val h"/>
              <a:gd name="f2" fmla="val 0"/>
              <a:gd name="f3" fmla="val 454"/>
              <a:gd name="f4" fmla="val 863"/>
              <a:gd name="f5" fmla="val 165"/>
              <a:gd name="f6" fmla="val 173"/>
              <a:gd name="f7" fmla="val 456"/>
              <a:gd name="f8" fmla="val 174"/>
              <a:gd name="f9" fmla="val 443"/>
              <a:gd name="f10" fmla="val 178"/>
              <a:gd name="f11" fmla="val 430"/>
              <a:gd name="f12" fmla="val 182"/>
              <a:gd name="f13" fmla="val 418"/>
              <a:gd name="f14" fmla="val 188"/>
              <a:gd name="f15" fmla="val 407"/>
              <a:gd name="f16" fmla="val 195"/>
              <a:gd name="f17" fmla="val 397"/>
              <a:gd name="f18" fmla="val 204"/>
              <a:gd name="f19" fmla="val 386"/>
              <a:gd name="f20" fmla="val 223"/>
              <a:gd name="f21" fmla="val 367"/>
              <a:gd name="f22" fmla="val 246"/>
              <a:gd name="f23" fmla="val 350"/>
              <a:gd name="f24" fmla="val 271"/>
              <a:gd name="f25" fmla="val 333"/>
              <a:gd name="f26" fmla="val 324"/>
              <a:gd name="f27" fmla="val 302"/>
              <a:gd name="f28" fmla="val 376"/>
              <a:gd name="f29" fmla="val 269"/>
              <a:gd name="f30" fmla="val 399"/>
              <a:gd name="f31" fmla="val 251"/>
              <a:gd name="f32" fmla="val 419"/>
              <a:gd name="f33" fmla="val 232"/>
              <a:gd name="f34" fmla="val 428"/>
              <a:gd name="f35" fmla="val 222"/>
              <a:gd name="f36" fmla="val 435"/>
              <a:gd name="f37" fmla="val 211"/>
              <a:gd name="f38" fmla="val 442"/>
              <a:gd name="f39" fmla="val 200"/>
              <a:gd name="f40" fmla="val 447"/>
              <a:gd name="f41" fmla="val 451"/>
              <a:gd name="f42" fmla="val 175"/>
              <a:gd name="f43" fmla="val 453"/>
              <a:gd name="f44" fmla="val 161"/>
              <a:gd name="f45" fmla="val 147"/>
              <a:gd name="f46" fmla="val 132"/>
              <a:gd name="f47" fmla="val 450"/>
              <a:gd name="f48" fmla="val 120"/>
              <a:gd name="f49" fmla="val 109"/>
              <a:gd name="f50" fmla="val 100"/>
              <a:gd name="f51" fmla="val 92"/>
              <a:gd name="f52" fmla="val 85"/>
              <a:gd name="f53" fmla="val 420"/>
              <a:gd name="f54" fmla="val 80"/>
              <a:gd name="f55" fmla="val 410"/>
              <a:gd name="f56" fmla="val 76"/>
              <a:gd name="f57" fmla="val 400"/>
              <a:gd name="f58" fmla="val 72"/>
              <a:gd name="f59" fmla="val 390"/>
              <a:gd name="f60" fmla="val 70"/>
              <a:gd name="f61" fmla="val 379"/>
              <a:gd name="f62" fmla="val 69"/>
              <a:gd name="f63" fmla="val 355"/>
              <a:gd name="f64" fmla="val 331"/>
              <a:gd name="f65" fmla="val 74"/>
              <a:gd name="f66" fmla="val 307"/>
              <a:gd name="f67" fmla="val 81"/>
              <a:gd name="f68" fmla="val 284"/>
              <a:gd name="f69" fmla="val 91"/>
              <a:gd name="f70" fmla="val 262"/>
              <a:gd name="f71" fmla="val 103"/>
              <a:gd name="f72" fmla="val 244"/>
              <a:gd name="f73" fmla="val 116"/>
              <a:gd name="f74" fmla="val 235"/>
              <a:gd name="f75" fmla="val 123"/>
              <a:gd name="f76" fmla="val 228"/>
              <a:gd name="f77" fmla="val 130"/>
              <a:gd name="f78" fmla="val 138"/>
              <a:gd name="f79" fmla="val 218"/>
              <a:gd name="f80" fmla="val 145"/>
              <a:gd name="f81" fmla="val 214"/>
              <a:gd name="f82" fmla="val 153"/>
              <a:gd name="f83" fmla="val 213"/>
              <a:gd name="f84" fmla="val 212"/>
              <a:gd name="f85" fmla="val 168"/>
              <a:gd name="f86" fmla="val 176"/>
              <a:gd name="f87" fmla="val 217"/>
              <a:gd name="f88" fmla="val 183"/>
              <a:gd name="f89" fmla="val 190"/>
              <a:gd name="f90" fmla="val 226"/>
              <a:gd name="f91" fmla="val 231"/>
              <a:gd name="f92" fmla="val 198"/>
              <a:gd name="f93" fmla="val 201"/>
              <a:gd name="f94" fmla="val 240"/>
              <a:gd name="f95" fmla="val 202"/>
              <a:gd name="f96" fmla="val 203"/>
              <a:gd name="f97" fmla="val 248"/>
              <a:gd name="f98" fmla="val 253"/>
              <a:gd name="f99" fmla="val 256"/>
              <a:gd name="f100" fmla="val 260"/>
              <a:gd name="f101" fmla="val 197"/>
              <a:gd name="f102" fmla="val 264"/>
              <a:gd name="f103" fmla="val 194"/>
              <a:gd name="f104" fmla="val 267"/>
              <a:gd name="f105" fmla="val 270"/>
              <a:gd name="f106" fmla="val 185"/>
              <a:gd name="f107" fmla="val 276"/>
              <a:gd name="f108" fmla="val 280"/>
              <a:gd name="f109" fmla="val 162"/>
              <a:gd name="f110" fmla="val 283"/>
              <a:gd name="f111" fmla="val 149"/>
              <a:gd name="f112" fmla="val 134"/>
              <a:gd name="f113" fmla="val 119"/>
              <a:gd name="f114" fmla="val 281"/>
              <a:gd name="f115" fmla="val 104"/>
              <a:gd name="f116" fmla="val 277"/>
              <a:gd name="f117" fmla="val 89"/>
              <a:gd name="f118" fmla="val 75"/>
              <a:gd name="f119" fmla="val 266"/>
              <a:gd name="f120" fmla="val 68"/>
              <a:gd name="f121" fmla="val 261"/>
              <a:gd name="f122" fmla="val 62"/>
              <a:gd name="f123" fmla="val 56"/>
              <a:gd name="f124" fmla="val 250"/>
              <a:gd name="f125" fmla="val 50"/>
              <a:gd name="f126" fmla="val 242"/>
              <a:gd name="f127" fmla="val 44"/>
              <a:gd name="f128" fmla="val 37"/>
              <a:gd name="f129" fmla="val 30"/>
              <a:gd name="f130" fmla="val 23"/>
              <a:gd name="f131" fmla="val 187"/>
              <a:gd name="f132" fmla="val 16"/>
              <a:gd name="f133" fmla="val 170"/>
              <a:gd name="f134" fmla="val 10"/>
              <a:gd name="f135" fmla="val 151"/>
              <a:gd name="f136" fmla="val 5"/>
              <a:gd name="f137" fmla="val 2"/>
              <a:gd name="f138" fmla="val 114"/>
              <a:gd name="f139" fmla="val 95"/>
              <a:gd name="f140" fmla="val 1"/>
              <a:gd name="f141" fmla="val 4"/>
              <a:gd name="f142" fmla="val 6"/>
              <a:gd name="f143" fmla="val 59"/>
              <a:gd name="f144" fmla="val 51"/>
              <a:gd name="f145" fmla="val 14"/>
              <a:gd name="f146" fmla="val 43"/>
              <a:gd name="f147" fmla="val 19"/>
              <a:gd name="f148" fmla="val 35"/>
              <a:gd name="f149" fmla="val 25"/>
              <a:gd name="f150" fmla="val 28"/>
              <a:gd name="f151" fmla="val 32"/>
              <a:gd name="f152" fmla="val 21"/>
              <a:gd name="f153" fmla="val 40"/>
              <a:gd name="f154" fmla="val 15"/>
              <a:gd name="f155" fmla="val 49"/>
              <a:gd name="f156" fmla="val 60"/>
              <a:gd name="f157" fmla="val 71"/>
              <a:gd name="f158" fmla="val 82"/>
              <a:gd name="f159" fmla="val 94"/>
              <a:gd name="f160" fmla="val 105"/>
              <a:gd name="f161" fmla="val 3"/>
              <a:gd name="f162" fmla="val 117"/>
              <a:gd name="f163" fmla="val 7"/>
              <a:gd name="f164" fmla="val 129"/>
              <a:gd name="f165" fmla="val 12"/>
              <a:gd name="f166" fmla="val 141"/>
              <a:gd name="f167" fmla="val 27"/>
              <a:gd name="f168" fmla="val 46"/>
              <a:gd name="f169" fmla="val 122"/>
              <a:gd name="f170" fmla="val 177"/>
              <a:gd name="f171" fmla="val 308"/>
              <a:gd name="f172" fmla="val 227"/>
              <a:gd name="f173" fmla="val 377"/>
              <a:gd name="f174" fmla="val 275"/>
              <a:gd name="f175" fmla="val 421"/>
              <a:gd name="f176" fmla="val 278"/>
              <a:gd name="f177" fmla="val 432"/>
              <a:gd name="f178" fmla="val 482"/>
              <a:gd name="f179" fmla="val 540"/>
              <a:gd name="f180" fmla="val 279"/>
              <a:gd name="f181" fmla="val 681"/>
              <a:gd name="f182" fmla="val 274"/>
              <a:gd name="f183" fmla="*/ f0 1 454"/>
              <a:gd name="f184" fmla="*/ f1 1 863"/>
              <a:gd name="f185" fmla="+- f4 0 f2"/>
              <a:gd name="f186" fmla="+- f3 0 f2"/>
              <a:gd name="f187" fmla="*/ f186 1 454"/>
              <a:gd name="f188" fmla="*/ f185 1 863"/>
              <a:gd name="f189" fmla="*/ f2 1 f187"/>
              <a:gd name="f190" fmla="*/ f3 1 f187"/>
              <a:gd name="f191" fmla="*/ f2 1 f188"/>
              <a:gd name="f192" fmla="*/ f4 1 f188"/>
              <a:gd name="f193" fmla="*/ f189 f183 1"/>
              <a:gd name="f194" fmla="*/ f190 f183 1"/>
              <a:gd name="f195" fmla="*/ f192 f184 1"/>
              <a:gd name="f196" fmla="*/ f191 f18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3" t="f196" r="f194" b="f195"/>
            <a:pathLst>
              <a:path w="454" h="863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14"/>
                </a:lnTo>
                <a:lnTo>
                  <a:pt x="f41" y="f42"/>
                </a:lnTo>
                <a:lnTo>
                  <a:pt x="f43" y="f44"/>
                </a:lnTo>
                <a:lnTo>
                  <a:pt x="f3" y="f45"/>
                </a:lnTo>
                <a:lnTo>
                  <a:pt x="f43" y="f46"/>
                </a:lnTo>
                <a:lnTo>
                  <a:pt x="f47" y="f48"/>
                </a:lnTo>
                <a:lnTo>
                  <a:pt x="f40" y="f49"/>
                </a:lnTo>
                <a:lnTo>
                  <a:pt x="f38" y="f50"/>
                </a:lnTo>
                <a:lnTo>
                  <a:pt x="f36" y="f51"/>
                </a:lnTo>
                <a:lnTo>
                  <a:pt x="f34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0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20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44"/>
                </a:lnTo>
                <a:lnTo>
                  <a:pt x="f84" y="f85"/>
                </a:lnTo>
                <a:lnTo>
                  <a:pt x="f81" y="f86"/>
                </a:lnTo>
                <a:lnTo>
                  <a:pt x="f87" y="f88"/>
                </a:lnTo>
                <a:lnTo>
                  <a:pt x="f35" y="f89"/>
                </a:lnTo>
                <a:lnTo>
                  <a:pt x="f90" y="f16"/>
                </a:lnTo>
                <a:lnTo>
                  <a:pt x="f91" y="f92"/>
                </a:lnTo>
                <a:lnTo>
                  <a:pt x="f74" y="f93"/>
                </a:lnTo>
                <a:lnTo>
                  <a:pt x="f94" y="f95"/>
                </a:lnTo>
                <a:lnTo>
                  <a:pt x="f72" y="f96"/>
                </a:lnTo>
                <a:lnTo>
                  <a:pt x="f97" y="f96"/>
                </a:lnTo>
                <a:lnTo>
                  <a:pt x="f98" y="f95"/>
                </a:lnTo>
                <a:lnTo>
                  <a:pt x="f99" y="f3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89"/>
                </a:lnTo>
                <a:lnTo>
                  <a:pt x="f105" y="f106"/>
                </a:lnTo>
                <a:lnTo>
                  <a:pt x="f107" y="f42"/>
                </a:lnTo>
                <a:lnTo>
                  <a:pt x="f108" y="f109"/>
                </a:lnTo>
                <a:lnTo>
                  <a:pt x="f110" y="f111"/>
                </a:lnTo>
                <a:lnTo>
                  <a:pt x="f68" y="f112"/>
                </a:lnTo>
                <a:lnTo>
                  <a:pt x="f68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05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99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91" y="f128"/>
                </a:lnTo>
                <a:lnTo>
                  <a:pt x="f79" y="f129"/>
                </a:lnTo>
                <a:lnTo>
                  <a:pt x="f96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46" y="f137"/>
                </a:lnTo>
                <a:lnTo>
                  <a:pt x="f138" y="f2"/>
                </a:lnTo>
                <a:lnTo>
                  <a:pt x="f139" y="f140"/>
                </a:lnTo>
                <a:lnTo>
                  <a:pt x="f56" y="f141"/>
                </a:lnTo>
                <a:lnTo>
                  <a:pt x="f120" y="f142"/>
                </a:lnTo>
                <a:lnTo>
                  <a:pt x="f143" y="f134"/>
                </a:lnTo>
                <a:lnTo>
                  <a:pt x="f144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34" y="f156"/>
                </a:lnTo>
                <a:lnTo>
                  <a:pt x="f136" y="f157"/>
                </a:lnTo>
                <a:lnTo>
                  <a:pt x="f140" y="f158"/>
                </a:lnTo>
                <a:lnTo>
                  <a:pt x="f2" y="f159"/>
                </a:lnTo>
                <a:lnTo>
                  <a:pt x="f140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5"/>
                </a:lnTo>
                <a:lnTo>
                  <a:pt x="f168" y="f14"/>
                </a:lnTo>
                <a:lnTo>
                  <a:pt x="f62" y="f83"/>
                </a:lnTo>
                <a:lnTo>
                  <a:pt x="f169" y="f121"/>
                </a:lnTo>
                <a:lnTo>
                  <a:pt x="f170" y="f171"/>
                </a:lnTo>
                <a:lnTo>
                  <a:pt x="f172" y="f63"/>
                </a:lnTo>
                <a:lnTo>
                  <a:pt x="f97" y="f173"/>
                </a:lnTo>
                <a:lnTo>
                  <a:pt x="f102" y="f30"/>
                </a:lnTo>
                <a:lnTo>
                  <a:pt x="f105" y="f55"/>
                </a:lnTo>
                <a:lnTo>
                  <a:pt x="f174" y="f175"/>
                </a:lnTo>
                <a:lnTo>
                  <a:pt x="f176" y="f177"/>
                </a:lnTo>
                <a:lnTo>
                  <a:pt x="f108" y="f38"/>
                </a:lnTo>
                <a:lnTo>
                  <a:pt x="f114" y="f178"/>
                </a:lnTo>
                <a:lnTo>
                  <a:pt x="f114" y="f179"/>
                </a:lnTo>
                <a:lnTo>
                  <a:pt x="f180" y="f181"/>
                </a:lnTo>
                <a:lnTo>
                  <a:pt x="f182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3" name="Connecteur droit 32">
            <a:extLst>
              <a:ext uri="{FF2B5EF4-FFF2-40B4-BE49-F238E27FC236}">
                <a16:creationId xmlns:a16="http://schemas.microsoft.com/office/drawing/2014/main" id="{31DA4D84-5C5C-F8D7-9954-41918DE02508}"/>
              </a:ext>
            </a:extLst>
          </p:cNvPr>
          <p:cNvSpPr/>
          <p:nvPr/>
        </p:nvSpPr>
        <p:spPr>
          <a:xfrm>
            <a:off x="2581561" y="2281684"/>
            <a:ext cx="0" cy="61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4" name="Connecteur droit 33">
            <a:extLst>
              <a:ext uri="{FF2B5EF4-FFF2-40B4-BE49-F238E27FC236}">
                <a16:creationId xmlns:a16="http://schemas.microsoft.com/office/drawing/2014/main" id="{B29E6E1C-0F00-082A-272E-FD6183A04A13}"/>
              </a:ext>
            </a:extLst>
          </p:cNvPr>
          <p:cNvSpPr/>
          <p:nvPr/>
        </p:nvSpPr>
        <p:spPr>
          <a:xfrm flipH="1">
            <a:off x="2792522" y="2370243"/>
            <a:ext cx="43196" cy="43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5" name="Connecteur droit 34">
            <a:extLst>
              <a:ext uri="{FF2B5EF4-FFF2-40B4-BE49-F238E27FC236}">
                <a16:creationId xmlns:a16="http://schemas.microsoft.com/office/drawing/2014/main" id="{57A9E4E8-2136-E819-7A0E-182EA03B4462}"/>
              </a:ext>
            </a:extLst>
          </p:cNvPr>
          <p:cNvSpPr/>
          <p:nvPr/>
        </p:nvSpPr>
        <p:spPr>
          <a:xfrm flipH="1">
            <a:off x="2841836" y="2606762"/>
            <a:ext cx="6084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6" name="Connecteur droit 35">
            <a:extLst>
              <a:ext uri="{FF2B5EF4-FFF2-40B4-BE49-F238E27FC236}">
                <a16:creationId xmlns:a16="http://schemas.microsoft.com/office/drawing/2014/main" id="{7CB3AB23-3B96-5A0D-BD4F-0380BF4D8013}"/>
              </a:ext>
            </a:extLst>
          </p:cNvPr>
          <p:cNvSpPr/>
          <p:nvPr/>
        </p:nvSpPr>
        <p:spPr>
          <a:xfrm>
            <a:off x="2327038" y="2370243"/>
            <a:ext cx="43196" cy="43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7" name="Connecteur droit 36">
            <a:extLst>
              <a:ext uri="{FF2B5EF4-FFF2-40B4-BE49-F238E27FC236}">
                <a16:creationId xmlns:a16="http://schemas.microsoft.com/office/drawing/2014/main" id="{62AE58C5-704D-99CE-8D1C-F3789A977484}"/>
              </a:ext>
            </a:extLst>
          </p:cNvPr>
          <p:cNvSpPr/>
          <p:nvPr/>
        </p:nvSpPr>
        <p:spPr>
          <a:xfrm>
            <a:off x="2260076" y="2606762"/>
            <a:ext cx="612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Noto Sans" pitchFamily="34"/>
          <a:ea typeface="DejaVu San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DejaVu San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DFC6C5-772B-47FA-4522-56BECC04A4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02EE5B-B890-8CD4-C55B-28B7F2DA15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AACA9D-C02C-8537-89D1-3AFB6363C1C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8FCEF-17DE-4C4A-A67B-424CB190ECF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DA5A89-C8DB-CC38-4F41-2790A3F5D2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DF25CB7-DFE3-B04E-991E-371D1D5997F0}" type="slidenum">
              <a:t>‹N°›</a:t>
            </a:fld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B46E8337-73DD-440B-96B0-7BBDBD6F3D0F}"/>
              </a:ext>
            </a:extLst>
          </p:cNvPr>
          <p:cNvSpPr/>
          <p:nvPr/>
        </p:nvSpPr>
        <p:spPr>
          <a:xfrm>
            <a:off x="0" y="0"/>
            <a:ext cx="10078919" cy="5668923"/>
          </a:xfrm>
          <a:custGeom>
            <a:avLst/>
            <a:gdLst>
              <a:gd name="f0" fmla="val w"/>
              <a:gd name="f1" fmla="val h"/>
              <a:gd name="f2" fmla="val 0"/>
              <a:gd name="f3" fmla="val 27998"/>
              <a:gd name="f4" fmla="val 15748"/>
              <a:gd name="f5" fmla="val 1037"/>
              <a:gd name="f6" fmla="val 582"/>
              <a:gd name="f7" fmla="val 15126"/>
              <a:gd name="f8" fmla="val 26961"/>
              <a:gd name="f9" fmla="val 14000"/>
              <a:gd name="f10" fmla="*/ f0 1 27998"/>
              <a:gd name="f11" fmla="*/ f1 1 15748"/>
              <a:gd name="f12" fmla="+- f4 0 f2"/>
              <a:gd name="f13" fmla="+- f3 0 f2"/>
              <a:gd name="f14" fmla="*/ f13 1 27998"/>
              <a:gd name="f15" fmla="*/ f12 1 15748"/>
              <a:gd name="f16" fmla="*/ f2 1 f14"/>
              <a:gd name="f17" fmla="*/ f3 1 f14"/>
              <a:gd name="f18" fmla="*/ f2 1 f15"/>
              <a:gd name="f19" fmla="*/ f4 1 f15"/>
              <a:gd name="f20" fmla="*/ f16 f10 1"/>
              <a:gd name="f21" fmla="*/ f17 f10 1"/>
              <a:gd name="f22" fmla="*/ f19 f11 1"/>
              <a:gd name="f23" fmla="*/ f18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7998" h="15748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2"/>
                </a:lnTo>
                <a:lnTo>
                  <a:pt x="f3" y="f4"/>
                </a:lnTo>
                <a:close/>
              </a:path>
            </a:pathLst>
          </a:custGeom>
          <a:solidFill>
            <a:srgbClr val="F2C02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249A7BFA-7CD2-3B57-2A1D-4F450BE47C1B}"/>
              </a:ext>
            </a:extLst>
          </p:cNvPr>
          <p:cNvSpPr/>
          <p:nvPr/>
        </p:nvSpPr>
        <p:spPr>
          <a:xfrm>
            <a:off x="899998" y="3465722"/>
            <a:ext cx="1507315" cy="1795680"/>
          </a:xfrm>
          <a:custGeom>
            <a:avLst/>
            <a:gdLst>
              <a:gd name="f0" fmla="val w"/>
              <a:gd name="f1" fmla="val h"/>
              <a:gd name="f2" fmla="val 0"/>
              <a:gd name="f3" fmla="val 4188"/>
              <a:gd name="f4" fmla="val 4989"/>
              <a:gd name="f5" fmla="*/ f0 1 4188"/>
              <a:gd name="f6" fmla="*/ f1 1 4989"/>
              <a:gd name="f7" fmla="+- f4 0 f2"/>
              <a:gd name="f8" fmla="+- f3 0 f2"/>
              <a:gd name="f9" fmla="*/ f8 1 4188"/>
              <a:gd name="f10" fmla="*/ f7 1 498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4188" h="498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blipFill>
            <a:blip r:embed="rId1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7D0580A3-83D3-C9EC-5208-6A5E0D1FBA5F}"/>
              </a:ext>
            </a:extLst>
          </p:cNvPr>
          <p:cNvSpPr/>
          <p:nvPr/>
        </p:nvSpPr>
        <p:spPr>
          <a:xfrm>
            <a:off x="1280882" y="5189759"/>
            <a:ext cx="745556" cy="239399"/>
          </a:xfrm>
          <a:custGeom>
            <a:avLst/>
            <a:gdLst>
              <a:gd name="f0" fmla="val w"/>
              <a:gd name="f1" fmla="val h"/>
              <a:gd name="f2" fmla="val 0"/>
              <a:gd name="f3" fmla="val 2072"/>
              <a:gd name="f4" fmla="val 666"/>
              <a:gd name="f5" fmla="*/ f0 1 2072"/>
              <a:gd name="f6" fmla="*/ f1 1 666"/>
              <a:gd name="f7" fmla="+- f4 0 f2"/>
              <a:gd name="f8" fmla="+- f3 0 f2"/>
              <a:gd name="f9" fmla="*/ f8 1 2072"/>
              <a:gd name="f10" fmla="*/ f7 1 66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072" h="66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blipFill>
            <a:blip r:embed="rId1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7A40CE4C-FE04-52FB-6C3F-1007700DBDCA}"/>
              </a:ext>
            </a:extLst>
          </p:cNvPr>
          <p:cNvSpPr/>
          <p:nvPr/>
        </p:nvSpPr>
        <p:spPr>
          <a:xfrm>
            <a:off x="1346042" y="5355357"/>
            <a:ext cx="615601" cy="239755"/>
          </a:xfrm>
          <a:custGeom>
            <a:avLst/>
            <a:gdLst>
              <a:gd name="f0" fmla="val w"/>
              <a:gd name="f1" fmla="val h"/>
              <a:gd name="f2" fmla="val 0"/>
              <a:gd name="f3" fmla="val 1711"/>
              <a:gd name="f4" fmla="val 667"/>
              <a:gd name="f5" fmla="*/ f0 1 1711"/>
              <a:gd name="f6" fmla="*/ f1 1 667"/>
              <a:gd name="f7" fmla="+- f4 0 f2"/>
              <a:gd name="f8" fmla="+- f3 0 f2"/>
              <a:gd name="f9" fmla="*/ f8 1 1711"/>
              <a:gd name="f10" fmla="*/ f7 1 667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711" h="66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blipFill>
            <a:blip r:embed="rId1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68D764D0-CACE-3BB4-80AC-21975807FB23}"/>
              </a:ext>
            </a:extLst>
          </p:cNvPr>
          <p:cNvSpPr/>
          <p:nvPr/>
        </p:nvSpPr>
        <p:spPr>
          <a:xfrm>
            <a:off x="1292760" y="3941640"/>
            <a:ext cx="729718" cy="1319762"/>
          </a:xfrm>
          <a:custGeom>
            <a:avLst/>
            <a:gdLst>
              <a:gd name="f0" fmla="val w"/>
              <a:gd name="f1" fmla="val h"/>
              <a:gd name="f2" fmla="val 0"/>
              <a:gd name="f3" fmla="val 2028"/>
              <a:gd name="f4" fmla="val 3667"/>
              <a:gd name="f5" fmla="*/ f0 1 2028"/>
              <a:gd name="f6" fmla="*/ f1 1 3667"/>
              <a:gd name="f7" fmla="+- f4 0 f2"/>
              <a:gd name="f8" fmla="+- f3 0 f2"/>
              <a:gd name="f9" fmla="*/ f8 1 2028"/>
              <a:gd name="f10" fmla="*/ f7 1 3667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028" h="366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blipFill>
            <a:blip r:embed="rId1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6E27950B-F5EF-502F-6585-866B581BC819}"/>
              </a:ext>
            </a:extLst>
          </p:cNvPr>
          <p:cNvSpPr/>
          <p:nvPr/>
        </p:nvSpPr>
        <p:spPr>
          <a:xfrm>
            <a:off x="1617838" y="2832482"/>
            <a:ext cx="71999" cy="317159"/>
          </a:xfrm>
          <a:custGeom>
            <a:avLst/>
            <a:gdLst>
              <a:gd name="f0" fmla="val w"/>
              <a:gd name="f1" fmla="val h"/>
              <a:gd name="f2" fmla="val 0"/>
              <a:gd name="f3" fmla="val 201"/>
              <a:gd name="f4" fmla="val 882"/>
              <a:gd name="f5" fmla="*/ f0 1 201"/>
              <a:gd name="f6" fmla="*/ f1 1 882"/>
              <a:gd name="f7" fmla="+- f4 0 f2"/>
              <a:gd name="f8" fmla="+- f3 0 f2"/>
              <a:gd name="f9" fmla="*/ f8 1 201"/>
              <a:gd name="f10" fmla="*/ f7 1 88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01" h="88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blipFill>
            <a:blip r:embed="rId17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562D802D-7786-AB24-8539-9A86D6215A77}"/>
              </a:ext>
            </a:extLst>
          </p:cNvPr>
          <p:cNvSpPr/>
          <p:nvPr/>
        </p:nvSpPr>
        <p:spPr>
          <a:xfrm>
            <a:off x="2467801" y="3187799"/>
            <a:ext cx="245882" cy="245159"/>
          </a:xfrm>
          <a:custGeom>
            <a:avLst/>
            <a:gdLst>
              <a:gd name="f0" fmla="val w"/>
              <a:gd name="f1" fmla="val h"/>
              <a:gd name="f2" fmla="val 0"/>
              <a:gd name="f3" fmla="val 684"/>
              <a:gd name="f4" fmla="val 682"/>
              <a:gd name="f5" fmla="*/ f0 1 684"/>
              <a:gd name="f6" fmla="*/ f1 1 682"/>
              <a:gd name="f7" fmla="+- f4 0 f2"/>
              <a:gd name="f8" fmla="+- f3 0 f2"/>
              <a:gd name="f9" fmla="*/ f8 1 684"/>
              <a:gd name="f10" fmla="*/ f7 1 68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84" h="68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blipFill>
            <a:blip r:embed="rId18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F12632DF-7EE5-688E-5E09-98D67CB787CD}"/>
              </a:ext>
            </a:extLst>
          </p:cNvPr>
          <p:cNvSpPr/>
          <p:nvPr/>
        </p:nvSpPr>
        <p:spPr>
          <a:xfrm>
            <a:off x="2665439" y="4138556"/>
            <a:ext cx="317882" cy="71643"/>
          </a:xfrm>
          <a:custGeom>
            <a:avLst/>
            <a:gdLst>
              <a:gd name="f0" fmla="val w"/>
              <a:gd name="f1" fmla="val h"/>
              <a:gd name="f2" fmla="val 0"/>
              <a:gd name="f3" fmla="val 884"/>
              <a:gd name="f4" fmla="val 200"/>
              <a:gd name="f5" fmla="*/ f0 1 884"/>
              <a:gd name="f6" fmla="*/ f1 1 200"/>
              <a:gd name="f7" fmla="+- f4 0 f2"/>
              <a:gd name="f8" fmla="+- f3 0 f2"/>
              <a:gd name="f9" fmla="*/ f8 1 884"/>
              <a:gd name="f10" fmla="*/ f7 1 2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884" h="2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blipFill>
            <a:blip r:embed="rId19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856339B6-CF2B-1425-52CF-E353DBD7B438}"/>
              </a:ext>
            </a:extLst>
          </p:cNvPr>
          <p:cNvSpPr/>
          <p:nvPr/>
        </p:nvSpPr>
        <p:spPr>
          <a:xfrm>
            <a:off x="594003" y="3187799"/>
            <a:ext cx="245882" cy="245159"/>
          </a:xfrm>
          <a:custGeom>
            <a:avLst/>
            <a:gdLst>
              <a:gd name="f0" fmla="val w"/>
              <a:gd name="f1" fmla="val h"/>
              <a:gd name="f2" fmla="val 0"/>
              <a:gd name="f3" fmla="val 684"/>
              <a:gd name="f4" fmla="val 682"/>
              <a:gd name="f5" fmla="*/ f0 1 684"/>
              <a:gd name="f6" fmla="*/ f1 1 682"/>
              <a:gd name="f7" fmla="+- f4 0 f2"/>
              <a:gd name="f8" fmla="+- f3 0 f2"/>
              <a:gd name="f9" fmla="*/ f8 1 684"/>
              <a:gd name="f10" fmla="*/ f7 1 68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84" h="68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blipFill>
            <a:blip r:embed="rId20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C7E23EF3-FD35-295C-D510-E6FA1173A512}"/>
              </a:ext>
            </a:extLst>
          </p:cNvPr>
          <p:cNvSpPr/>
          <p:nvPr/>
        </p:nvSpPr>
        <p:spPr>
          <a:xfrm>
            <a:off x="323999" y="4138556"/>
            <a:ext cx="318238" cy="71643"/>
          </a:xfrm>
          <a:custGeom>
            <a:avLst/>
            <a:gdLst>
              <a:gd name="f0" fmla="val w"/>
              <a:gd name="f1" fmla="val h"/>
              <a:gd name="f2" fmla="val 0"/>
              <a:gd name="f3" fmla="val 885"/>
              <a:gd name="f4" fmla="val 200"/>
              <a:gd name="f5" fmla="*/ f0 1 885"/>
              <a:gd name="f6" fmla="*/ f1 1 200"/>
              <a:gd name="f7" fmla="+- f4 0 f2"/>
              <a:gd name="f8" fmla="+- f3 0 f2"/>
              <a:gd name="f9" fmla="*/ f8 1 885"/>
              <a:gd name="f10" fmla="*/ f7 1 2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885" h="2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blipFill>
            <a:blip r:embed="rId21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70DAEF19-78A1-88D8-1175-8262370FEF5D}"/>
              </a:ext>
            </a:extLst>
          </p:cNvPr>
          <p:cNvSpPr/>
          <p:nvPr/>
        </p:nvSpPr>
        <p:spPr>
          <a:xfrm>
            <a:off x="869758" y="3578038"/>
            <a:ext cx="1359721" cy="1632597"/>
          </a:xfrm>
          <a:custGeom>
            <a:avLst/>
            <a:gdLst>
              <a:gd name="f0" fmla="val w"/>
              <a:gd name="f1" fmla="val h"/>
              <a:gd name="f2" fmla="val 0"/>
              <a:gd name="f3" fmla="val 3778"/>
              <a:gd name="f4" fmla="val 4536"/>
              <a:gd name="f5" fmla="val 1889"/>
              <a:gd name="f6" fmla="val 1761"/>
              <a:gd name="f7" fmla="val 4"/>
              <a:gd name="f8" fmla="val 1637"/>
              <a:gd name="f9" fmla="val 15"/>
              <a:gd name="f10" fmla="val 1517"/>
              <a:gd name="f11" fmla="val 34"/>
              <a:gd name="f12" fmla="val 1399"/>
              <a:gd name="f13" fmla="val 61"/>
              <a:gd name="f14" fmla="val 1284"/>
              <a:gd name="f15" fmla="val 96"/>
              <a:gd name="f16" fmla="val 1171"/>
              <a:gd name="f17" fmla="val 139"/>
              <a:gd name="f18" fmla="val 1058"/>
              <a:gd name="f19" fmla="val 191"/>
              <a:gd name="f20" fmla="val 945"/>
              <a:gd name="f21" fmla="val 252"/>
              <a:gd name="f22" fmla="val 836"/>
              <a:gd name="f23" fmla="val 319"/>
              <a:gd name="f24" fmla="val 734"/>
              <a:gd name="f25" fmla="val 391"/>
              <a:gd name="f26" fmla="val 639"/>
              <a:gd name="f27" fmla="val 467"/>
              <a:gd name="f28" fmla="val 551"/>
              <a:gd name="f29" fmla="val 549"/>
              <a:gd name="f30" fmla="val 469"/>
              <a:gd name="f31" fmla="val 637"/>
              <a:gd name="f32" fmla="val 392"/>
              <a:gd name="f33" fmla="val 732"/>
              <a:gd name="f34" fmla="val 320"/>
              <a:gd name="f35" fmla="val 833"/>
              <a:gd name="f36" fmla="val 253"/>
              <a:gd name="f37" fmla="val 942"/>
              <a:gd name="f38" fmla="val 192"/>
              <a:gd name="f39" fmla="val 1054"/>
              <a:gd name="f40" fmla="val 140"/>
              <a:gd name="f41" fmla="val 1167"/>
              <a:gd name="f42" fmla="val 97"/>
              <a:gd name="f43" fmla="val 1281"/>
              <a:gd name="f44" fmla="val 1395"/>
              <a:gd name="f45" fmla="val 1513"/>
              <a:gd name="f46" fmla="val 1633"/>
              <a:gd name="f47" fmla="val 1756"/>
              <a:gd name="f48" fmla="val 1884"/>
              <a:gd name="f49" fmla="val 2011"/>
              <a:gd name="f50" fmla="val 16"/>
              <a:gd name="f51" fmla="val 2135"/>
              <a:gd name="f52" fmla="val 35"/>
              <a:gd name="f53" fmla="val 2254"/>
              <a:gd name="f54" fmla="val 62"/>
              <a:gd name="f55" fmla="val 2371"/>
              <a:gd name="f56" fmla="val 2486"/>
              <a:gd name="f57" fmla="val 141"/>
              <a:gd name="f58" fmla="val 2599"/>
              <a:gd name="f59" fmla="val 193"/>
              <a:gd name="f60" fmla="val 2711"/>
              <a:gd name="f61" fmla="val 2823"/>
              <a:gd name="f62" fmla="val 2932"/>
              <a:gd name="f63" fmla="val 3033"/>
              <a:gd name="f64" fmla="val 3127"/>
              <a:gd name="f65" fmla="val 3215"/>
              <a:gd name="f66" fmla="val 640"/>
              <a:gd name="f67" fmla="val 3297"/>
              <a:gd name="f68" fmla="val 3374"/>
              <a:gd name="f69" fmla="val 3445"/>
              <a:gd name="f70" fmla="val 3513"/>
              <a:gd name="f71" fmla="val 1024"/>
              <a:gd name="f72" fmla="val 3556"/>
              <a:gd name="f73" fmla="val 1101"/>
              <a:gd name="f74" fmla="val 3594"/>
              <a:gd name="f75" fmla="val 1181"/>
              <a:gd name="f76" fmla="val 3628"/>
              <a:gd name="f77" fmla="val 1266"/>
              <a:gd name="f78" fmla="val 3660"/>
              <a:gd name="f79" fmla="val 1265"/>
              <a:gd name="f80" fmla="val 3661"/>
              <a:gd name="f81" fmla="val 3662"/>
              <a:gd name="f82" fmla="val 4315"/>
              <a:gd name="f83" fmla="val 4337"/>
              <a:gd name="f84" fmla="val 1269"/>
              <a:gd name="f85" fmla="val 4360"/>
              <a:gd name="f86" fmla="val 1275"/>
              <a:gd name="f87" fmla="val 4381"/>
              <a:gd name="f88" fmla="val 1282"/>
              <a:gd name="f89" fmla="val 4401"/>
              <a:gd name="f90" fmla="val 1292"/>
              <a:gd name="f91" fmla="val 4420"/>
              <a:gd name="f92" fmla="val 1303"/>
              <a:gd name="f93" fmla="val 4439"/>
              <a:gd name="f94" fmla="val 1316"/>
              <a:gd name="f95" fmla="val 4456"/>
              <a:gd name="f96" fmla="val 1330"/>
              <a:gd name="f97" fmla="val 4471"/>
              <a:gd name="f98" fmla="val 1346"/>
              <a:gd name="f99" fmla="val 4486"/>
              <a:gd name="f100" fmla="val 1363"/>
              <a:gd name="f101" fmla="val 4498"/>
              <a:gd name="f102" fmla="val 1381"/>
              <a:gd name="f103" fmla="val 4509"/>
              <a:gd name="f104" fmla="val 1400"/>
              <a:gd name="f105" fmla="val 4518"/>
              <a:gd name="f106" fmla="val 1421"/>
              <a:gd name="f107" fmla="val 4526"/>
              <a:gd name="f108" fmla="val 1442"/>
              <a:gd name="f109" fmla="val 4531"/>
              <a:gd name="f110" fmla="val 1464"/>
              <a:gd name="f111" fmla="val 4535"/>
              <a:gd name="f112" fmla="val 1487"/>
              <a:gd name="f113" fmla="val 2291"/>
              <a:gd name="f114" fmla="val 2314"/>
              <a:gd name="f115" fmla="val 2336"/>
              <a:gd name="f116" fmla="val 2357"/>
              <a:gd name="f117" fmla="val 2377"/>
              <a:gd name="f118" fmla="val 2397"/>
              <a:gd name="f119" fmla="val 2415"/>
              <a:gd name="f120" fmla="val 2432"/>
              <a:gd name="f121" fmla="val 2448"/>
              <a:gd name="f122" fmla="val 2462"/>
              <a:gd name="f123" fmla="val 2475"/>
              <a:gd name="f124" fmla="val 2496"/>
              <a:gd name="f125" fmla="val 2503"/>
              <a:gd name="f126" fmla="val 2508"/>
              <a:gd name="f127" fmla="val 2512"/>
              <a:gd name="f128" fmla="val 2513"/>
              <a:gd name="f129" fmla="val 2597"/>
              <a:gd name="f130" fmla="val 2677"/>
              <a:gd name="f131" fmla="val 2754"/>
              <a:gd name="f132" fmla="val 2833"/>
              <a:gd name="f133" fmla="val 2942"/>
              <a:gd name="f134" fmla="val 3446"/>
              <a:gd name="f135" fmla="val 3044"/>
              <a:gd name="f136" fmla="val 3139"/>
              <a:gd name="f137" fmla="val 3298"/>
              <a:gd name="f138" fmla="val 3227"/>
              <a:gd name="f139" fmla="val 3216"/>
              <a:gd name="f140" fmla="val 3309"/>
              <a:gd name="f141" fmla="val 3128"/>
              <a:gd name="f142" fmla="val 3386"/>
              <a:gd name="f143" fmla="val 3458"/>
              <a:gd name="f144" fmla="val 3525"/>
              <a:gd name="f145" fmla="val 3585"/>
              <a:gd name="f146" fmla="val 3637"/>
              <a:gd name="f147" fmla="val 3681"/>
              <a:gd name="f148" fmla="val 3716"/>
              <a:gd name="f149" fmla="val 3743"/>
              <a:gd name="f150" fmla="val 3762"/>
              <a:gd name="f151" fmla="val 3774"/>
              <a:gd name="f152" fmla="val 3763"/>
              <a:gd name="f153" fmla="val 3744"/>
              <a:gd name="f154" fmla="val 3717"/>
              <a:gd name="f155" fmla="val 3638"/>
              <a:gd name="f156" fmla="val 3586"/>
              <a:gd name="f157" fmla="val 3138"/>
              <a:gd name="f158" fmla="val 2720"/>
              <a:gd name="f159" fmla="val 2607"/>
              <a:gd name="f160" fmla="val 2493"/>
              <a:gd name="f161" fmla="val 2378"/>
              <a:gd name="f162" fmla="val 2261"/>
              <a:gd name="f163" fmla="val 2141"/>
              <a:gd name="f164" fmla="val 2017"/>
              <a:gd name="f165" fmla="*/ f0 1 3778"/>
              <a:gd name="f166" fmla="*/ f1 1 4536"/>
              <a:gd name="f167" fmla="+- f4 0 f2"/>
              <a:gd name="f168" fmla="+- f3 0 f2"/>
              <a:gd name="f169" fmla="*/ f168 1 3778"/>
              <a:gd name="f170" fmla="*/ f167 1 4536"/>
              <a:gd name="f171" fmla="*/ f2 1 f169"/>
              <a:gd name="f172" fmla="*/ f3 1 f169"/>
              <a:gd name="f173" fmla="*/ f2 1 f170"/>
              <a:gd name="f174" fmla="*/ f4 1 f170"/>
              <a:gd name="f175" fmla="*/ f171 f165 1"/>
              <a:gd name="f176" fmla="*/ f172 f165 1"/>
              <a:gd name="f177" fmla="*/ f174 f166 1"/>
              <a:gd name="f178" fmla="*/ f173 f1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5" t="f178" r="f176" b="f177"/>
            <a:pathLst>
              <a:path w="3778" h="4536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13" y="f44"/>
                </a:lnTo>
                <a:lnTo>
                  <a:pt x="f11" y="f45"/>
                </a:lnTo>
                <a:lnTo>
                  <a:pt x="f9" y="f46"/>
                </a:lnTo>
                <a:lnTo>
                  <a:pt x="f7" y="f47"/>
                </a:lnTo>
                <a:lnTo>
                  <a:pt x="f2" y="f48"/>
                </a:lnTo>
                <a:lnTo>
                  <a:pt x="f2" y="f48"/>
                </a:lnTo>
                <a:lnTo>
                  <a:pt x="f2" y="f48"/>
                </a:lnTo>
                <a:lnTo>
                  <a:pt x="f7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42" y="f56"/>
                </a:lnTo>
                <a:lnTo>
                  <a:pt x="f57" y="f58"/>
                </a:lnTo>
                <a:lnTo>
                  <a:pt x="f59" y="f60"/>
                </a:lnTo>
                <a:lnTo>
                  <a:pt x="f36" y="f61"/>
                </a:lnTo>
                <a:lnTo>
                  <a:pt x="f34" y="f62"/>
                </a:lnTo>
                <a:lnTo>
                  <a:pt x="f32" y="f63"/>
                </a:lnTo>
                <a:lnTo>
                  <a:pt x="f30" y="f64"/>
                </a:lnTo>
                <a:lnTo>
                  <a:pt x="f28" y="f65"/>
                </a:lnTo>
                <a:lnTo>
                  <a:pt x="f66" y="f67"/>
                </a:lnTo>
                <a:lnTo>
                  <a:pt x="f24" y="f68"/>
                </a:lnTo>
                <a:lnTo>
                  <a:pt x="f22" y="f69"/>
                </a:lnTo>
                <a:lnTo>
                  <a:pt x="f20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7" y="f78"/>
                </a:lnTo>
                <a:lnTo>
                  <a:pt x="f77" y="f78"/>
                </a:lnTo>
                <a:lnTo>
                  <a:pt x="f77" y="f78"/>
                </a:lnTo>
                <a:lnTo>
                  <a:pt x="f79" y="f78"/>
                </a:lnTo>
                <a:lnTo>
                  <a:pt x="f79" y="f80"/>
                </a:lnTo>
                <a:lnTo>
                  <a:pt x="f79" y="f80"/>
                </a:lnTo>
                <a:lnTo>
                  <a:pt x="f79" y="f80"/>
                </a:lnTo>
                <a:lnTo>
                  <a:pt x="f79" y="f80"/>
                </a:lnTo>
                <a:lnTo>
                  <a:pt x="f79" y="f80"/>
                </a:lnTo>
                <a:lnTo>
                  <a:pt x="f79" y="f81"/>
                </a:lnTo>
                <a:lnTo>
                  <a:pt x="f79" y="f81"/>
                </a:lnTo>
                <a:lnTo>
                  <a:pt x="f79" y="f82"/>
                </a:lnTo>
                <a:lnTo>
                  <a:pt x="f77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4"/>
                </a:lnTo>
                <a:lnTo>
                  <a:pt x="f113" y="f4"/>
                </a:lnTo>
                <a:lnTo>
                  <a:pt x="f114" y="f111"/>
                </a:lnTo>
                <a:lnTo>
                  <a:pt x="f115" y="f109"/>
                </a:lnTo>
                <a:lnTo>
                  <a:pt x="f116" y="f107"/>
                </a:lnTo>
                <a:lnTo>
                  <a:pt x="f117" y="f105"/>
                </a:lnTo>
                <a:lnTo>
                  <a:pt x="f118" y="f103"/>
                </a:lnTo>
                <a:lnTo>
                  <a:pt x="f119" y="f101"/>
                </a:lnTo>
                <a:lnTo>
                  <a:pt x="f120" y="f99"/>
                </a:lnTo>
                <a:lnTo>
                  <a:pt x="f121" y="f97"/>
                </a:lnTo>
                <a:lnTo>
                  <a:pt x="f122" y="f95"/>
                </a:lnTo>
                <a:lnTo>
                  <a:pt x="f123" y="f93"/>
                </a:lnTo>
                <a:lnTo>
                  <a:pt x="f56" y="f91"/>
                </a:lnTo>
                <a:lnTo>
                  <a:pt x="f124" y="f89"/>
                </a:lnTo>
                <a:lnTo>
                  <a:pt x="f125" y="f87"/>
                </a:lnTo>
                <a:lnTo>
                  <a:pt x="f126" y="f85"/>
                </a:lnTo>
                <a:lnTo>
                  <a:pt x="f127" y="f83"/>
                </a:lnTo>
                <a:lnTo>
                  <a:pt x="f128" y="f82"/>
                </a:lnTo>
                <a:lnTo>
                  <a:pt x="f128" y="f81"/>
                </a:lnTo>
                <a:lnTo>
                  <a:pt x="f128" y="f78"/>
                </a:lnTo>
                <a:lnTo>
                  <a:pt x="f128" y="f78"/>
                </a:lnTo>
                <a:lnTo>
                  <a:pt x="f129" y="f76"/>
                </a:lnTo>
                <a:lnTo>
                  <a:pt x="f130" y="f74"/>
                </a:lnTo>
                <a:lnTo>
                  <a:pt x="f131" y="f72"/>
                </a:lnTo>
                <a:lnTo>
                  <a:pt x="f132" y="f70"/>
                </a:lnTo>
                <a:lnTo>
                  <a:pt x="f133" y="f134"/>
                </a:lnTo>
                <a:lnTo>
                  <a:pt x="f135" y="f68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63"/>
                </a:lnTo>
                <a:lnTo>
                  <a:pt x="f143" y="f62"/>
                </a:lnTo>
                <a:lnTo>
                  <a:pt x="f144" y="f61"/>
                </a:lnTo>
                <a:lnTo>
                  <a:pt x="f145" y="f60"/>
                </a:lnTo>
                <a:lnTo>
                  <a:pt x="f146" y="f58"/>
                </a:lnTo>
                <a:lnTo>
                  <a:pt x="f147" y="f56"/>
                </a:lnTo>
                <a:lnTo>
                  <a:pt x="f148" y="f55"/>
                </a:lnTo>
                <a:lnTo>
                  <a:pt x="f149" y="f53"/>
                </a:lnTo>
                <a:lnTo>
                  <a:pt x="f150" y="f51"/>
                </a:lnTo>
                <a:lnTo>
                  <a:pt x="f151" y="f49"/>
                </a:lnTo>
                <a:lnTo>
                  <a:pt x="f3" y="f48"/>
                </a:lnTo>
                <a:lnTo>
                  <a:pt x="f3" y="f48"/>
                </a:lnTo>
                <a:lnTo>
                  <a:pt x="f3" y="f48"/>
                </a:lnTo>
                <a:lnTo>
                  <a:pt x="f151" y="f47"/>
                </a:lnTo>
                <a:lnTo>
                  <a:pt x="f152" y="f46"/>
                </a:lnTo>
                <a:lnTo>
                  <a:pt x="f153" y="f45"/>
                </a:lnTo>
                <a:lnTo>
                  <a:pt x="f154" y="f44"/>
                </a:lnTo>
                <a:lnTo>
                  <a:pt x="f147" y="f43"/>
                </a:lnTo>
                <a:lnTo>
                  <a:pt x="f155" y="f41"/>
                </a:lnTo>
                <a:lnTo>
                  <a:pt x="f156" y="f39"/>
                </a:lnTo>
                <a:lnTo>
                  <a:pt x="f144" y="f37"/>
                </a:lnTo>
                <a:lnTo>
                  <a:pt x="f143" y="f35"/>
                </a:lnTo>
                <a:lnTo>
                  <a:pt x="f142" y="f33"/>
                </a:lnTo>
                <a:lnTo>
                  <a:pt x="f140" y="f31"/>
                </a:lnTo>
                <a:lnTo>
                  <a:pt x="f138" y="f29"/>
                </a:lnTo>
                <a:lnTo>
                  <a:pt x="f157" y="f27"/>
                </a:lnTo>
                <a:lnTo>
                  <a:pt x="f135" y="f25"/>
                </a:lnTo>
                <a:lnTo>
                  <a:pt x="f133" y="f23"/>
                </a:lnTo>
                <a:lnTo>
                  <a:pt x="f132" y="f21"/>
                </a:lnTo>
                <a:lnTo>
                  <a:pt x="f158" y="f19"/>
                </a:lnTo>
                <a:lnTo>
                  <a:pt x="f159" y="f17"/>
                </a:lnTo>
                <a:lnTo>
                  <a:pt x="f160" y="f15"/>
                </a:lnTo>
                <a:lnTo>
                  <a:pt x="f161" y="f13"/>
                </a:lnTo>
                <a:lnTo>
                  <a:pt x="f162" y="f11"/>
                </a:lnTo>
                <a:lnTo>
                  <a:pt x="f163" y="f9"/>
                </a:lnTo>
                <a:lnTo>
                  <a:pt x="f164" y="f7"/>
                </a:lnTo>
                <a:close/>
              </a:path>
            </a:pathLst>
          </a:custGeom>
          <a:noFill/>
          <a:ln w="68397" cap="sq">
            <a:solidFill>
              <a:srgbClr val="F2C02C"/>
            </a:solidFill>
            <a:prstDash val="solid"/>
            <a:miter/>
          </a:ln>
        </p:spPr>
        <p:txBody>
          <a:bodyPr vert="horz" wrap="none" lIns="124202" tIns="79196" rIns="124202" bIns="7919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E6281105-4416-78FD-1359-7688881A7B4F}"/>
              </a:ext>
            </a:extLst>
          </p:cNvPr>
          <p:cNvSpPr/>
          <p:nvPr/>
        </p:nvSpPr>
        <p:spPr>
          <a:xfrm>
            <a:off x="1230837" y="5211001"/>
            <a:ext cx="637922" cy="159123"/>
          </a:xfrm>
          <a:custGeom>
            <a:avLst/>
            <a:gdLst>
              <a:gd name="f0" fmla="val w"/>
              <a:gd name="f1" fmla="val h"/>
              <a:gd name="f2" fmla="val 0"/>
              <a:gd name="f3" fmla="val 1773"/>
              <a:gd name="f4" fmla="val 443"/>
              <a:gd name="f5" fmla="val 886"/>
              <a:gd name="f6" fmla="val 1551"/>
              <a:gd name="f7" fmla="val 1574"/>
              <a:gd name="f8" fmla="val 442"/>
              <a:gd name="f9" fmla="val 1596"/>
              <a:gd name="f10" fmla="val 439"/>
              <a:gd name="f11" fmla="val 1617"/>
              <a:gd name="f12" fmla="val 433"/>
              <a:gd name="f13" fmla="val 1637"/>
              <a:gd name="f14" fmla="val 426"/>
              <a:gd name="f15" fmla="val 1656"/>
              <a:gd name="f16" fmla="val 416"/>
              <a:gd name="f17" fmla="val 1675"/>
              <a:gd name="f18" fmla="val 405"/>
              <a:gd name="f19" fmla="val 1692"/>
              <a:gd name="f20" fmla="val 393"/>
              <a:gd name="f21" fmla="val 1708"/>
              <a:gd name="f22" fmla="val 378"/>
              <a:gd name="f23" fmla="val 1722"/>
              <a:gd name="f24" fmla="val 363"/>
              <a:gd name="f25" fmla="val 1735"/>
              <a:gd name="f26" fmla="val 346"/>
              <a:gd name="f27" fmla="val 1746"/>
              <a:gd name="f28" fmla="val 328"/>
              <a:gd name="f29" fmla="val 1755"/>
              <a:gd name="f30" fmla="val 308"/>
              <a:gd name="f31" fmla="val 1763"/>
              <a:gd name="f32" fmla="val 288"/>
              <a:gd name="f33" fmla="val 1768"/>
              <a:gd name="f34" fmla="val 267"/>
              <a:gd name="f35" fmla="val 1772"/>
              <a:gd name="f36" fmla="val 245"/>
              <a:gd name="f37" fmla="val 222"/>
              <a:gd name="f38" fmla="val 199"/>
              <a:gd name="f39" fmla="val 177"/>
              <a:gd name="f40" fmla="val 156"/>
              <a:gd name="f41" fmla="val 136"/>
              <a:gd name="f42" fmla="val 116"/>
              <a:gd name="f43" fmla="val 98"/>
              <a:gd name="f44" fmla="val 81"/>
              <a:gd name="f45" fmla="val 65"/>
              <a:gd name="f46" fmla="val 51"/>
              <a:gd name="f47" fmla="val 38"/>
              <a:gd name="f48" fmla="val 27"/>
              <a:gd name="f49" fmla="val 17"/>
              <a:gd name="f50" fmla="val 10"/>
              <a:gd name="f51" fmla="val 5"/>
              <a:gd name="f52" fmla="val 1"/>
              <a:gd name="f53" fmla="val 221"/>
              <a:gd name="f54" fmla="val 198"/>
              <a:gd name="f55" fmla="val 176"/>
              <a:gd name="f56" fmla="val 155"/>
              <a:gd name="f57" fmla="val 135"/>
              <a:gd name="f58" fmla="val 97"/>
              <a:gd name="f59" fmla="val 80"/>
              <a:gd name="f60" fmla="val 50"/>
              <a:gd name="f61" fmla="val 4"/>
              <a:gd name="f62" fmla="*/ f0 1 1773"/>
              <a:gd name="f63" fmla="*/ f1 1 443"/>
              <a:gd name="f64" fmla="+- f4 0 f2"/>
              <a:gd name="f65" fmla="+- f3 0 f2"/>
              <a:gd name="f66" fmla="*/ f65 1 1773"/>
              <a:gd name="f67" fmla="*/ f64 1 443"/>
              <a:gd name="f68" fmla="*/ f2 1 f66"/>
              <a:gd name="f69" fmla="*/ f3 1 f66"/>
              <a:gd name="f70" fmla="*/ f2 1 f67"/>
              <a:gd name="f71" fmla="*/ f4 1 f67"/>
              <a:gd name="f72" fmla="*/ f68 f62 1"/>
              <a:gd name="f73" fmla="*/ f69 f62 1"/>
              <a:gd name="f74" fmla="*/ f71 f63 1"/>
              <a:gd name="f75" fmla="*/ f70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2" t="f75" r="f73" b="f74"/>
            <a:pathLst>
              <a:path w="1773" h="443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53" y="f2"/>
                </a:lnTo>
                <a:lnTo>
                  <a:pt x="f54" y="f52"/>
                </a:lnTo>
                <a:lnTo>
                  <a:pt x="f55" y="f51"/>
                </a:lnTo>
                <a:lnTo>
                  <a:pt x="f56" y="f50"/>
                </a:lnTo>
                <a:lnTo>
                  <a:pt x="f57" y="f49"/>
                </a:lnTo>
                <a:lnTo>
                  <a:pt x="f42" y="f48"/>
                </a:lnTo>
                <a:lnTo>
                  <a:pt x="f58" y="f47"/>
                </a:lnTo>
                <a:lnTo>
                  <a:pt x="f59" y="f46"/>
                </a:lnTo>
                <a:lnTo>
                  <a:pt x="f45" y="f45"/>
                </a:lnTo>
                <a:lnTo>
                  <a:pt x="f60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61" y="f39"/>
                </a:lnTo>
                <a:lnTo>
                  <a:pt x="f52" y="f38"/>
                </a:lnTo>
                <a:lnTo>
                  <a:pt x="f2" y="f37"/>
                </a:lnTo>
                <a:lnTo>
                  <a:pt x="f52" y="f36"/>
                </a:lnTo>
                <a:lnTo>
                  <a:pt x="f6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60" y="f24"/>
                </a:lnTo>
                <a:lnTo>
                  <a:pt x="f45" y="f22"/>
                </a:lnTo>
                <a:lnTo>
                  <a:pt x="f59" y="f20"/>
                </a:lnTo>
                <a:lnTo>
                  <a:pt x="f58" y="f18"/>
                </a:lnTo>
                <a:lnTo>
                  <a:pt x="f42" y="f16"/>
                </a:lnTo>
                <a:lnTo>
                  <a:pt x="f57" y="f14"/>
                </a:lnTo>
                <a:lnTo>
                  <a:pt x="f56" y="f12"/>
                </a:lnTo>
                <a:lnTo>
                  <a:pt x="f55" y="f10"/>
                </a:lnTo>
                <a:lnTo>
                  <a:pt x="f54" y="f8"/>
                </a:lnTo>
                <a:lnTo>
                  <a:pt x="f53" y="f4"/>
                </a:lnTo>
                <a:close/>
              </a:path>
            </a:pathLst>
          </a:custGeom>
          <a:noFill/>
          <a:ln w="68397" cap="rnd">
            <a:solidFill>
              <a:srgbClr val="F2C02C"/>
            </a:solidFill>
            <a:prstDash val="solid"/>
            <a:round/>
          </a:ln>
        </p:spPr>
        <p:txBody>
          <a:bodyPr vert="horz" wrap="none" lIns="124202" tIns="79196" rIns="124202" bIns="7919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E4051D33-A41C-DAF3-F4C0-472F1A3058E7}"/>
              </a:ext>
            </a:extLst>
          </p:cNvPr>
          <p:cNvSpPr/>
          <p:nvPr/>
        </p:nvSpPr>
        <p:spPr>
          <a:xfrm>
            <a:off x="1292403" y="5368323"/>
            <a:ext cx="514798" cy="158758"/>
          </a:xfrm>
          <a:custGeom>
            <a:avLst/>
            <a:gdLst>
              <a:gd name="f0" fmla="val w"/>
              <a:gd name="f1" fmla="val h"/>
              <a:gd name="f2" fmla="val 0"/>
              <a:gd name="f3" fmla="val 1431"/>
              <a:gd name="f4" fmla="val 442"/>
              <a:gd name="f5" fmla="val 715"/>
              <a:gd name="f6" fmla="val 1209"/>
              <a:gd name="f7" fmla="val 1232"/>
              <a:gd name="f8" fmla="val 441"/>
              <a:gd name="f9" fmla="val 1254"/>
              <a:gd name="f10" fmla="val 437"/>
              <a:gd name="f11" fmla="val 1275"/>
              <a:gd name="f12" fmla="val 432"/>
              <a:gd name="f13" fmla="val 1295"/>
              <a:gd name="f14" fmla="val 425"/>
              <a:gd name="f15" fmla="val 1315"/>
              <a:gd name="f16" fmla="val 415"/>
              <a:gd name="f17" fmla="val 1333"/>
              <a:gd name="f18" fmla="val 404"/>
              <a:gd name="f19" fmla="val 1350"/>
              <a:gd name="f20" fmla="val 391"/>
              <a:gd name="f21" fmla="val 1366"/>
              <a:gd name="f22" fmla="val 377"/>
              <a:gd name="f23" fmla="val 1380"/>
              <a:gd name="f24" fmla="val 362"/>
              <a:gd name="f25" fmla="val 1393"/>
              <a:gd name="f26" fmla="val 345"/>
              <a:gd name="f27" fmla="val 1404"/>
              <a:gd name="f28" fmla="val 326"/>
              <a:gd name="f29" fmla="val 1413"/>
              <a:gd name="f30" fmla="val 307"/>
              <a:gd name="f31" fmla="val 1421"/>
              <a:gd name="f32" fmla="val 287"/>
              <a:gd name="f33" fmla="val 1426"/>
              <a:gd name="f34" fmla="val 266"/>
              <a:gd name="f35" fmla="val 1430"/>
              <a:gd name="f36" fmla="val 244"/>
              <a:gd name="f37" fmla="val 221"/>
              <a:gd name="f38" fmla="val 198"/>
              <a:gd name="f39" fmla="val 176"/>
              <a:gd name="f40" fmla="val 155"/>
              <a:gd name="f41" fmla="val 135"/>
              <a:gd name="f42" fmla="val 116"/>
              <a:gd name="f43" fmla="val 97"/>
              <a:gd name="f44" fmla="val 80"/>
              <a:gd name="f45" fmla="val 65"/>
              <a:gd name="f46" fmla="val 50"/>
              <a:gd name="f47" fmla="val 38"/>
              <a:gd name="f48" fmla="val 27"/>
              <a:gd name="f49" fmla="val 17"/>
              <a:gd name="f50" fmla="val 10"/>
              <a:gd name="f51" fmla="val 4"/>
              <a:gd name="f52" fmla="val 1"/>
              <a:gd name="f53" fmla="*/ f0 1 1431"/>
              <a:gd name="f54" fmla="*/ f1 1 442"/>
              <a:gd name="f55" fmla="+- f4 0 f2"/>
              <a:gd name="f56" fmla="+- f3 0 f2"/>
              <a:gd name="f57" fmla="*/ f56 1 1431"/>
              <a:gd name="f58" fmla="*/ f55 1 442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431" h="442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37" y="f2"/>
                </a:lnTo>
                <a:lnTo>
                  <a:pt x="f38" y="f52"/>
                </a:lnTo>
                <a:lnTo>
                  <a:pt x="f39" y="f51"/>
                </a:lnTo>
                <a:lnTo>
                  <a:pt x="f40" y="f50"/>
                </a:lnTo>
                <a:lnTo>
                  <a:pt x="f41" y="f49"/>
                </a:lnTo>
                <a:lnTo>
                  <a:pt x="f42" y="f48"/>
                </a:lnTo>
                <a:lnTo>
                  <a:pt x="f43" y="f47"/>
                </a:lnTo>
                <a:lnTo>
                  <a:pt x="f44" y="f46"/>
                </a:lnTo>
                <a:lnTo>
                  <a:pt x="f45" y="f45"/>
                </a:lnTo>
                <a:lnTo>
                  <a:pt x="f46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46" y="f24"/>
                </a:lnTo>
                <a:lnTo>
                  <a:pt x="f45" y="f22"/>
                </a:lnTo>
                <a:lnTo>
                  <a:pt x="f44" y="f20"/>
                </a:lnTo>
                <a:lnTo>
                  <a:pt x="f43" y="f18"/>
                </a:lnTo>
                <a:lnTo>
                  <a:pt x="f42" y="f16"/>
                </a:lnTo>
                <a:lnTo>
                  <a:pt x="f41" y="f14"/>
                </a:lnTo>
                <a:lnTo>
                  <a:pt x="f40" y="f12"/>
                </a:lnTo>
                <a:lnTo>
                  <a:pt x="f39" y="f10"/>
                </a:lnTo>
                <a:lnTo>
                  <a:pt x="f38" y="f8"/>
                </a:lnTo>
                <a:lnTo>
                  <a:pt x="f37" y="f4"/>
                </a:lnTo>
                <a:close/>
              </a:path>
            </a:pathLst>
          </a:custGeom>
          <a:noFill/>
          <a:ln w="68397" cap="rnd">
            <a:solidFill>
              <a:srgbClr val="F2C02C"/>
            </a:solidFill>
            <a:prstDash val="solid"/>
            <a:round/>
          </a:ln>
        </p:spPr>
        <p:txBody>
          <a:bodyPr vert="horz" wrap="none" lIns="124202" tIns="79196" rIns="124202" bIns="7919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C56D93F6-DB9C-25FE-7389-C1894005D592}"/>
              </a:ext>
            </a:extLst>
          </p:cNvPr>
          <p:cNvSpPr/>
          <p:nvPr/>
        </p:nvSpPr>
        <p:spPr>
          <a:xfrm>
            <a:off x="1242002" y="4029120"/>
            <a:ext cx="622797" cy="1181523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1731"/>
              <a:gd name="f5" fmla="val 3283"/>
              <a:gd name="f6" fmla="val 628"/>
              <a:gd name="f7" fmla="val 642"/>
              <a:gd name="f8" fmla="val 2455"/>
              <a:gd name="f9" fmla="val 649"/>
              <a:gd name="f10" fmla="val 2018"/>
              <a:gd name="f11" fmla="val 658"/>
              <a:gd name="f12" fmla="val 1735"/>
              <a:gd name="f13" fmla="val 664"/>
              <a:gd name="f14" fmla="val 1685"/>
              <a:gd name="f15" fmla="val 676"/>
              <a:gd name="f16" fmla="val 1638"/>
              <a:gd name="f17" fmla="val 694"/>
              <a:gd name="f18" fmla="val 1593"/>
              <a:gd name="f19" fmla="val 717"/>
              <a:gd name="f20" fmla="val 1550"/>
              <a:gd name="f21" fmla="val 744"/>
              <a:gd name="f22" fmla="val 1509"/>
              <a:gd name="f23" fmla="val 776"/>
              <a:gd name="f24" fmla="val 1471"/>
              <a:gd name="f25" fmla="val 850"/>
              <a:gd name="f26" fmla="val 1399"/>
              <a:gd name="f27" fmla="val 936"/>
              <a:gd name="f28" fmla="val 1332"/>
              <a:gd name="f29" fmla="val 1031"/>
              <a:gd name="f30" fmla="val 1270"/>
              <a:gd name="f31" fmla="val 1234"/>
              <a:gd name="f32" fmla="val 1149"/>
              <a:gd name="f33" fmla="val 1432"/>
              <a:gd name="f34" fmla="val 1025"/>
              <a:gd name="f35" fmla="val 1520"/>
              <a:gd name="f36" fmla="val 957"/>
              <a:gd name="f37" fmla="val 1598"/>
              <a:gd name="f38" fmla="val 884"/>
              <a:gd name="f39" fmla="val 1631"/>
              <a:gd name="f40" fmla="val 844"/>
              <a:gd name="f41" fmla="val 1660"/>
              <a:gd name="f42" fmla="val 803"/>
              <a:gd name="f43" fmla="val 759"/>
              <a:gd name="f44" fmla="val 1705"/>
              <a:gd name="f45" fmla="val 713"/>
              <a:gd name="f46" fmla="val 1720"/>
              <a:gd name="f47" fmla="val 665"/>
              <a:gd name="f48" fmla="val 1728"/>
              <a:gd name="f49" fmla="val 613"/>
              <a:gd name="f50" fmla="val 558"/>
              <a:gd name="f51" fmla="val 1727"/>
              <a:gd name="f52" fmla="val 501"/>
              <a:gd name="f53" fmla="val 1718"/>
              <a:gd name="f54" fmla="val 454"/>
              <a:gd name="f55" fmla="val 1704"/>
              <a:gd name="f56" fmla="val 414"/>
              <a:gd name="f57" fmla="val 378"/>
              <a:gd name="f58" fmla="val 1661"/>
              <a:gd name="f59" fmla="val 348"/>
              <a:gd name="f60" fmla="val 1633"/>
              <a:gd name="f61" fmla="val 323"/>
              <a:gd name="f62" fmla="val 1601"/>
              <a:gd name="f63" fmla="val 302"/>
              <a:gd name="f64" fmla="val 1566"/>
              <a:gd name="f65" fmla="val 286"/>
              <a:gd name="f66" fmla="val 1528"/>
              <a:gd name="f67" fmla="val 275"/>
              <a:gd name="f68" fmla="val 1487"/>
              <a:gd name="f69" fmla="val 267"/>
              <a:gd name="f70" fmla="val 1445"/>
              <a:gd name="f71" fmla="val 263"/>
              <a:gd name="f72" fmla="val 1355"/>
              <a:gd name="f73" fmla="val 1263"/>
              <a:gd name="f74" fmla="val 283"/>
              <a:gd name="f75" fmla="val 1171"/>
              <a:gd name="f76" fmla="val 310"/>
              <a:gd name="f77" fmla="val 1082"/>
              <a:gd name="f78" fmla="val 347"/>
              <a:gd name="f79" fmla="val 1001"/>
              <a:gd name="f80" fmla="val 391"/>
              <a:gd name="f81" fmla="val 929"/>
              <a:gd name="f82" fmla="val 441"/>
              <a:gd name="f83" fmla="val 899"/>
              <a:gd name="f84" fmla="val 468"/>
              <a:gd name="f85" fmla="val 872"/>
              <a:gd name="f86" fmla="val 496"/>
              <a:gd name="f87" fmla="val 849"/>
              <a:gd name="f88" fmla="val 524"/>
              <a:gd name="f89" fmla="val 831"/>
              <a:gd name="f90" fmla="val 553"/>
              <a:gd name="f91" fmla="val 819"/>
              <a:gd name="f92" fmla="val 582"/>
              <a:gd name="f93" fmla="val 811"/>
              <a:gd name="f94" fmla="val 610"/>
              <a:gd name="f95" fmla="val 810"/>
              <a:gd name="f96" fmla="val 639"/>
              <a:gd name="f97" fmla="val 815"/>
              <a:gd name="f98" fmla="val 667"/>
              <a:gd name="f99" fmla="val 827"/>
              <a:gd name="f100" fmla="val 695"/>
              <a:gd name="f101" fmla="val 846"/>
              <a:gd name="f102" fmla="val 721"/>
              <a:gd name="f103" fmla="val 864"/>
              <a:gd name="f104" fmla="val 739"/>
              <a:gd name="f105" fmla="val 881"/>
              <a:gd name="f106" fmla="val 753"/>
              <a:gd name="f107" fmla="val 898"/>
              <a:gd name="f108" fmla="val 763"/>
              <a:gd name="f109" fmla="val 915"/>
              <a:gd name="f110" fmla="val 769"/>
              <a:gd name="f111" fmla="val 932"/>
              <a:gd name="f112" fmla="val 771"/>
              <a:gd name="f113" fmla="val 948"/>
              <a:gd name="f114" fmla="val 770"/>
              <a:gd name="f115" fmla="val 964"/>
              <a:gd name="f116" fmla="val 766"/>
              <a:gd name="f117" fmla="val 979"/>
              <a:gd name="f118" fmla="val 993"/>
              <a:gd name="f119" fmla="val 749"/>
              <a:gd name="f120" fmla="val 1007"/>
              <a:gd name="f121" fmla="val 736"/>
              <a:gd name="f122" fmla="val 1019"/>
              <a:gd name="f123" fmla="val 704"/>
              <a:gd name="f124" fmla="val 1052"/>
              <a:gd name="f125" fmla="val 1068"/>
              <a:gd name="f126" fmla="val 617"/>
              <a:gd name="f127" fmla="val 1079"/>
              <a:gd name="f128" fmla="val 565"/>
              <a:gd name="f129" fmla="val 1083"/>
              <a:gd name="f130" fmla="val 510"/>
              <a:gd name="f131" fmla="val 453"/>
              <a:gd name="f132" fmla="val 1073"/>
              <a:gd name="f133" fmla="val 395"/>
              <a:gd name="f134" fmla="val 1056"/>
              <a:gd name="f135" fmla="val 338"/>
              <a:gd name="f136" fmla="val 284"/>
              <a:gd name="f137" fmla="val 1015"/>
              <a:gd name="f138" fmla="val 259"/>
              <a:gd name="f139" fmla="val 996"/>
              <a:gd name="f140" fmla="val 235"/>
              <a:gd name="f141" fmla="val 976"/>
              <a:gd name="f142" fmla="val 212"/>
              <a:gd name="f143" fmla="val 952"/>
              <a:gd name="f144" fmla="val 191"/>
              <a:gd name="f145" fmla="val 921"/>
              <a:gd name="f146" fmla="val 167"/>
              <a:gd name="f147" fmla="val 880"/>
              <a:gd name="f148" fmla="val 141"/>
              <a:gd name="f149" fmla="val 114"/>
              <a:gd name="f150" fmla="val 774"/>
              <a:gd name="f151" fmla="val 87"/>
              <a:gd name="f152" fmla="val 712"/>
              <a:gd name="f153" fmla="val 61"/>
              <a:gd name="f154" fmla="val 646"/>
              <a:gd name="f155" fmla="val 38"/>
              <a:gd name="f156" fmla="val 576"/>
              <a:gd name="f157" fmla="val 19"/>
              <a:gd name="f158" fmla="val 504"/>
              <a:gd name="f159" fmla="val 6"/>
              <a:gd name="f160" fmla="val 432"/>
              <a:gd name="f161" fmla="val 2"/>
              <a:gd name="f162" fmla="val 290"/>
              <a:gd name="f163" fmla="val 14"/>
              <a:gd name="f164" fmla="val 257"/>
              <a:gd name="f165" fmla="val 24"/>
              <a:gd name="f166" fmla="val 224"/>
              <a:gd name="f167" fmla="val 37"/>
              <a:gd name="f168" fmla="val 193"/>
              <a:gd name="f169" fmla="val 54"/>
              <a:gd name="f170" fmla="val 162"/>
              <a:gd name="f171" fmla="val 73"/>
              <a:gd name="f172" fmla="val 134"/>
              <a:gd name="f173" fmla="val 96"/>
              <a:gd name="f174" fmla="val 107"/>
              <a:gd name="f175" fmla="val 123"/>
              <a:gd name="f176" fmla="val 81"/>
              <a:gd name="f177" fmla="val 153"/>
              <a:gd name="f178" fmla="val 58"/>
              <a:gd name="f179" fmla="val 188"/>
              <a:gd name="f180" fmla="val 226"/>
              <a:gd name="f181" fmla="val 18"/>
              <a:gd name="f182" fmla="val 270"/>
              <a:gd name="f183" fmla="val 5"/>
              <a:gd name="f184" fmla="val 313"/>
              <a:gd name="f185" fmla="val 357"/>
              <a:gd name="f186" fmla="val 401"/>
              <a:gd name="f187" fmla="val 10"/>
              <a:gd name="f188" fmla="val 445"/>
              <a:gd name="f189" fmla="val 25"/>
              <a:gd name="f190" fmla="val 490"/>
              <a:gd name="f191" fmla="val 46"/>
              <a:gd name="f192" fmla="val 535"/>
              <a:gd name="f193" fmla="val 102"/>
              <a:gd name="f194" fmla="val 626"/>
              <a:gd name="f195" fmla="val 176"/>
              <a:gd name="f196" fmla="val 264"/>
              <a:gd name="f197" fmla="val 809"/>
              <a:gd name="f198" fmla="val 465"/>
              <a:gd name="f199" fmla="val 992"/>
              <a:gd name="f200" fmla="val 675"/>
              <a:gd name="f201" fmla="val 1173"/>
              <a:gd name="f202" fmla="val 866"/>
              <a:gd name="f203" fmla="val 1349"/>
              <a:gd name="f204" fmla="val 945"/>
              <a:gd name="f205" fmla="val 1435"/>
              <a:gd name="f206" fmla="val 1030"/>
              <a:gd name="f207" fmla="val 1561"/>
              <a:gd name="f208" fmla="val 1049"/>
              <a:gd name="f209" fmla="val 1602"/>
              <a:gd name="f210" fmla="val 1061"/>
              <a:gd name="f211" fmla="val 1642"/>
              <a:gd name="f212" fmla="val 1067"/>
              <a:gd name="f213" fmla="val 1681"/>
              <a:gd name="f214" fmla="val 1072"/>
              <a:gd name="f215" fmla="val 1834"/>
              <a:gd name="f216" fmla="val 2054"/>
              <a:gd name="f217" fmla="val 1062"/>
              <a:gd name="f218" fmla="val 2591"/>
              <a:gd name="f219" fmla="val 1041"/>
              <a:gd name="f220" fmla="*/ f1 1 1731"/>
              <a:gd name="f221" fmla="*/ f2 1 3283"/>
              <a:gd name="f222" fmla="+- f5 0 f3"/>
              <a:gd name="f223" fmla="+- f4 0 f3"/>
              <a:gd name="f224" fmla="*/ f223 1 1731"/>
              <a:gd name="f225" fmla="*/ f222 1 3283"/>
              <a:gd name="f226" fmla="*/ f3 1 f224"/>
              <a:gd name="f227" fmla="*/ f4 1 f224"/>
              <a:gd name="f228" fmla="*/ f3 1 f225"/>
              <a:gd name="f229" fmla="*/ f5 1 f225"/>
              <a:gd name="f230" fmla="*/ f226 f220 1"/>
              <a:gd name="f231" fmla="*/ f227 f220 1"/>
              <a:gd name="f232" fmla="*/ f229 f221 1"/>
              <a:gd name="f233" fmla="*/ f228 f2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0" t="f233" r="f231" b="f232"/>
            <a:pathLst>
              <a:path w="1731" h="3283">
                <a:moveTo>
                  <a:pt x="f6" y="f5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14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4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14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69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43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02"/>
                </a:lnTo>
                <a:lnTo>
                  <a:pt x="f29" y="f123"/>
                </a:lnTo>
                <a:lnTo>
                  <a:pt x="f124" y="f13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77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29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89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160" y="f3"/>
                </a:lnTo>
                <a:lnTo>
                  <a:pt x="f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71"/>
                </a:lnTo>
                <a:lnTo>
                  <a:pt x="f172" y="f173"/>
                </a:lnTo>
                <a:lnTo>
                  <a:pt x="f174" y="f175"/>
                </a:lnTo>
                <a:lnTo>
                  <a:pt x="f176" y="f177"/>
                </a:lnTo>
                <a:lnTo>
                  <a:pt x="f178" y="f179"/>
                </a:lnTo>
                <a:lnTo>
                  <a:pt x="f167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3" y="f185"/>
                </a:lnTo>
                <a:lnTo>
                  <a:pt x="f161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"/>
                </a:lnTo>
                <a:lnTo>
                  <a:pt x="f196" y="f197"/>
                </a:lnTo>
                <a:lnTo>
                  <a:pt x="f198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4" y="f205"/>
                </a:lnTo>
                <a:lnTo>
                  <a:pt x="f120" y="f35"/>
                </a:lnTo>
                <a:lnTo>
                  <a:pt x="f206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214" y="f216"/>
                </a:lnTo>
                <a:lnTo>
                  <a:pt x="f217" y="f218"/>
                </a:lnTo>
                <a:lnTo>
                  <a:pt x="f219" y="f5"/>
                </a:lnTo>
                <a:close/>
              </a:path>
            </a:pathLst>
          </a:custGeom>
          <a:noFill/>
          <a:ln w="68397" cap="rnd">
            <a:solidFill>
              <a:srgbClr val="F2C02C"/>
            </a:solidFill>
            <a:prstDash val="solid"/>
            <a:round/>
          </a:ln>
        </p:spPr>
        <p:txBody>
          <a:bodyPr vert="horz" wrap="none" lIns="124202" tIns="79196" rIns="124202" bIns="7919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B161E083-0FBB-2DFC-7A3D-2C40EF707C0E}"/>
              </a:ext>
            </a:extLst>
          </p:cNvPr>
          <p:cNvSpPr/>
          <p:nvPr/>
        </p:nvSpPr>
        <p:spPr>
          <a:xfrm>
            <a:off x="1549798" y="2977917"/>
            <a:ext cx="0" cy="2325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397" cap="rnd">
            <a:solidFill>
              <a:srgbClr val="F2C02C"/>
            </a:solidFill>
            <a:prstDash val="solid"/>
            <a:round/>
          </a:ln>
        </p:spPr>
        <p:txBody>
          <a:bodyPr vert="horz" wrap="none" lIns="124202" tIns="79196" rIns="124202" bIns="7919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0428F7BB-441D-2EC7-5003-82A34D0DDBD8}"/>
              </a:ext>
            </a:extLst>
          </p:cNvPr>
          <p:cNvSpPr/>
          <p:nvPr/>
        </p:nvSpPr>
        <p:spPr>
          <a:xfrm flipH="1">
            <a:off x="2355119" y="3314882"/>
            <a:ext cx="164875" cy="1645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397" cap="rnd">
            <a:solidFill>
              <a:srgbClr val="F2C02C"/>
            </a:solidFill>
            <a:prstDash val="solid"/>
            <a:round/>
          </a:ln>
        </p:spPr>
        <p:txBody>
          <a:bodyPr vert="horz" wrap="none" lIns="124202" tIns="79196" rIns="124202" bIns="7919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8D816181-28DC-CBB0-97DA-BBBF7E3F1696}"/>
              </a:ext>
            </a:extLst>
          </p:cNvPr>
          <p:cNvSpPr/>
          <p:nvPr/>
        </p:nvSpPr>
        <p:spPr>
          <a:xfrm flipH="1">
            <a:off x="2542315" y="4215237"/>
            <a:ext cx="23328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397" cap="rnd">
            <a:solidFill>
              <a:srgbClr val="F2C02C"/>
            </a:solidFill>
            <a:prstDash val="solid"/>
            <a:round/>
          </a:ln>
        </p:spPr>
        <p:txBody>
          <a:bodyPr vert="horz" wrap="none" lIns="124202" tIns="79196" rIns="124202" bIns="7919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08212392-B204-BFC4-BB2E-4DC6F9DA396C}"/>
              </a:ext>
            </a:extLst>
          </p:cNvPr>
          <p:cNvSpPr/>
          <p:nvPr/>
        </p:nvSpPr>
        <p:spPr>
          <a:xfrm>
            <a:off x="579601" y="3314882"/>
            <a:ext cx="165241" cy="1645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397" cap="rnd">
            <a:solidFill>
              <a:srgbClr val="F2C02C"/>
            </a:solidFill>
            <a:prstDash val="solid"/>
            <a:round/>
          </a:ln>
        </p:spPr>
        <p:txBody>
          <a:bodyPr vert="horz" wrap="none" lIns="124202" tIns="79196" rIns="124202" bIns="7919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07460536-FA65-5165-289D-C2874AF61011}"/>
              </a:ext>
            </a:extLst>
          </p:cNvPr>
          <p:cNvSpPr/>
          <p:nvPr/>
        </p:nvSpPr>
        <p:spPr>
          <a:xfrm>
            <a:off x="324355" y="4215237"/>
            <a:ext cx="23328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397" cap="rnd">
            <a:solidFill>
              <a:srgbClr val="F2C02C"/>
            </a:solidFill>
            <a:prstDash val="solid"/>
            <a:round/>
          </a:ln>
        </p:spPr>
        <p:txBody>
          <a:bodyPr vert="horz" wrap="none" lIns="124202" tIns="79196" rIns="124202" bIns="7919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C1E38C5D-A3EC-2A2D-CAF9-50D212F2979C}"/>
              </a:ext>
            </a:extLst>
          </p:cNvPr>
          <p:cNvSpPr/>
          <p:nvPr/>
        </p:nvSpPr>
        <p:spPr>
          <a:xfrm>
            <a:off x="1421279" y="783357"/>
            <a:ext cx="857880" cy="528843"/>
          </a:xfrm>
          <a:custGeom>
            <a:avLst/>
            <a:gdLst>
              <a:gd name="f0" fmla="val w"/>
              <a:gd name="f1" fmla="val h"/>
              <a:gd name="f2" fmla="val 0"/>
              <a:gd name="f3" fmla="val 2384"/>
              <a:gd name="f4" fmla="val 1470"/>
              <a:gd name="f5" fmla="*/ f0 1 2384"/>
              <a:gd name="f6" fmla="*/ f1 1 1470"/>
              <a:gd name="f7" fmla="+- f4 0 f2"/>
              <a:gd name="f8" fmla="+- f3 0 f2"/>
              <a:gd name="f9" fmla="*/ f8 1 2384"/>
              <a:gd name="f10" fmla="*/ f7 1 147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384" h="147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2C02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DBBB2774-34AF-2362-799B-2773923FED1D}"/>
              </a:ext>
            </a:extLst>
          </p:cNvPr>
          <p:cNvSpPr/>
          <p:nvPr/>
        </p:nvSpPr>
        <p:spPr>
          <a:xfrm>
            <a:off x="1421279" y="2422803"/>
            <a:ext cx="857880" cy="528477"/>
          </a:xfrm>
          <a:custGeom>
            <a:avLst/>
            <a:gdLst>
              <a:gd name="f0" fmla="val w"/>
              <a:gd name="f1" fmla="val h"/>
              <a:gd name="f2" fmla="val 0"/>
              <a:gd name="f3" fmla="val 2384"/>
              <a:gd name="f4" fmla="val 1469"/>
              <a:gd name="f5" fmla="*/ f0 1 2384"/>
              <a:gd name="f6" fmla="*/ f1 1 1469"/>
              <a:gd name="f7" fmla="+- f4 0 f2"/>
              <a:gd name="f8" fmla="+- f3 0 f2"/>
              <a:gd name="f9" fmla="*/ f8 1 2384"/>
              <a:gd name="f10" fmla="*/ f7 1 146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384" h="146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2C02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8EAFF72F-AC4E-9A26-3F5C-437614481963}"/>
              </a:ext>
            </a:extLst>
          </p:cNvPr>
          <p:cNvSpPr/>
          <p:nvPr/>
        </p:nvSpPr>
        <p:spPr>
          <a:xfrm>
            <a:off x="5708882" y="2422803"/>
            <a:ext cx="857515" cy="528477"/>
          </a:xfrm>
          <a:custGeom>
            <a:avLst/>
            <a:gdLst>
              <a:gd name="f0" fmla="val w"/>
              <a:gd name="f1" fmla="val h"/>
              <a:gd name="f2" fmla="val 0"/>
              <a:gd name="f3" fmla="val 2383"/>
              <a:gd name="f4" fmla="val 1469"/>
              <a:gd name="f5" fmla="*/ f0 1 2383"/>
              <a:gd name="f6" fmla="*/ f1 1 1469"/>
              <a:gd name="f7" fmla="+- f4 0 f2"/>
              <a:gd name="f8" fmla="+- f3 0 f2"/>
              <a:gd name="f9" fmla="*/ f8 1 2383"/>
              <a:gd name="f10" fmla="*/ f7 1 146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383" h="146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2C02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379EED33-C6B2-D00A-65CB-8956140FF8F8}"/>
              </a:ext>
            </a:extLst>
          </p:cNvPr>
          <p:cNvSpPr/>
          <p:nvPr/>
        </p:nvSpPr>
        <p:spPr>
          <a:xfrm>
            <a:off x="5708882" y="4061517"/>
            <a:ext cx="857515" cy="528477"/>
          </a:xfrm>
          <a:custGeom>
            <a:avLst/>
            <a:gdLst>
              <a:gd name="f0" fmla="val w"/>
              <a:gd name="f1" fmla="val h"/>
              <a:gd name="f2" fmla="val 0"/>
              <a:gd name="f3" fmla="val 2383"/>
              <a:gd name="f4" fmla="val 1469"/>
              <a:gd name="f5" fmla="*/ f0 1 2383"/>
              <a:gd name="f6" fmla="*/ f1 1 1469"/>
              <a:gd name="f7" fmla="+- f4 0 f2"/>
              <a:gd name="f8" fmla="+- f3 0 f2"/>
              <a:gd name="f9" fmla="*/ f8 1 2383"/>
              <a:gd name="f10" fmla="*/ f7 1 146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383" h="146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2C02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DCB120EB-6B66-5DCF-A01B-BA5A613A8EA7}"/>
              </a:ext>
            </a:extLst>
          </p:cNvPr>
          <p:cNvSpPr/>
          <p:nvPr/>
        </p:nvSpPr>
        <p:spPr>
          <a:xfrm>
            <a:off x="1352516" y="719998"/>
            <a:ext cx="857515" cy="528477"/>
          </a:xfrm>
          <a:custGeom>
            <a:avLst/>
            <a:gdLst>
              <a:gd name="f0" fmla="val w"/>
              <a:gd name="f1" fmla="val h"/>
              <a:gd name="f2" fmla="val 0"/>
              <a:gd name="f3" fmla="val 2383"/>
              <a:gd name="f4" fmla="val 1469"/>
              <a:gd name="f5" fmla="*/ f0 1 2383"/>
              <a:gd name="f6" fmla="*/ f1 1 1469"/>
              <a:gd name="f7" fmla="+- f4 0 f2"/>
              <a:gd name="f8" fmla="+- f3 0 f2"/>
              <a:gd name="f9" fmla="*/ f8 1 2383"/>
              <a:gd name="f10" fmla="*/ f7 1 146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383" h="146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noFill/>
          <a:ln w="52559" cap="rnd">
            <a:solidFill>
              <a:srgbClr val="000000"/>
            </a:solidFill>
            <a:prstDash val="solid"/>
            <a:round/>
          </a:ln>
        </p:spPr>
        <p:txBody>
          <a:bodyPr vert="horz" wrap="none" lIns="116284" tIns="71277" rIns="116284" bIns="712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F71845F5-46CF-F99F-34EF-6107F9BA865E}"/>
              </a:ext>
            </a:extLst>
          </p:cNvPr>
          <p:cNvSpPr/>
          <p:nvPr/>
        </p:nvSpPr>
        <p:spPr>
          <a:xfrm>
            <a:off x="1352516" y="2359078"/>
            <a:ext cx="857515" cy="528843"/>
          </a:xfrm>
          <a:custGeom>
            <a:avLst/>
            <a:gdLst>
              <a:gd name="f0" fmla="val w"/>
              <a:gd name="f1" fmla="val h"/>
              <a:gd name="f2" fmla="val 0"/>
              <a:gd name="f3" fmla="val 2383"/>
              <a:gd name="f4" fmla="val 1470"/>
              <a:gd name="f5" fmla="*/ f0 1 2383"/>
              <a:gd name="f6" fmla="*/ f1 1 1470"/>
              <a:gd name="f7" fmla="+- f4 0 f2"/>
              <a:gd name="f8" fmla="+- f3 0 f2"/>
              <a:gd name="f9" fmla="*/ f8 1 2383"/>
              <a:gd name="f10" fmla="*/ f7 1 147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383" h="147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noFill/>
          <a:ln w="52559" cap="rnd">
            <a:solidFill>
              <a:srgbClr val="000000"/>
            </a:solidFill>
            <a:prstDash val="solid"/>
            <a:round/>
          </a:ln>
        </p:spPr>
        <p:txBody>
          <a:bodyPr vert="horz" wrap="none" lIns="116284" tIns="71277" rIns="116284" bIns="712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4F6DC609-0C4D-40DC-4343-00DBB6F8A0BE}"/>
              </a:ext>
            </a:extLst>
          </p:cNvPr>
          <p:cNvSpPr/>
          <p:nvPr/>
        </p:nvSpPr>
        <p:spPr>
          <a:xfrm>
            <a:off x="5639763" y="2359078"/>
            <a:ext cx="857880" cy="528843"/>
          </a:xfrm>
          <a:custGeom>
            <a:avLst/>
            <a:gdLst>
              <a:gd name="f0" fmla="val w"/>
              <a:gd name="f1" fmla="val h"/>
              <a:gd name="f2" fmla="val 0"/>
              <a:gd name="f3" fmla="val 2384"/>
              <a:gd name="f4" fmla="val 1470"/>
              <a:gd name="f5" fmla="*/ f0 1 2384"/>
              <a:gd name="f6" fmla="*/ f1 1 1470"/>
              <a:gd name="f7" fmla="+- f4 0 f2"/>
              <a:gd name="f8" fmla="+- f3 0 f2"/>
              <a:gd name="f9" fmla="*/ f8 1 2384"/>
              <a:gd name="f10" fmla="*/ f7 1 147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384" h="147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noFill/>
          <a:ln w="52559" cap="rnd">
            <a:solidFill>
              <a:srgbClr val="000000"/>
            </a:solidFill>
            <a:prstDash val="solid"/>
            <a:round/>
          </a:ln>
        </p:spPr>
        <p:txBody>
          <a:bodyPr vert="horz" wrap="none" lIns="116284" tIns="71277" rIns="116284" bIns="712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B2CE2DB4-C7AF-A433-1D69-CFFD574D558C}"/>
              </a:ext>
            </a:extLst>
          </p:cNvPr>
          <p:cNvSpPr/>
          <p:nvPr/>
        </p:nvSpPr>
        <p:spPr>
          <a:xfrm>
            <a:off x="5639763" y="3998159"/>
            <a:ext cx="857880" cy="528477"/>
          </a:xfrm>
          <a:custGeom>
            <a:avLst/>
            <a:gdLst>
              <a:gd name="f0" fmla="val w"/>
              <a:gd name="f1" fmla="val h"/>
              <a:gd name="f2" fmla="val 0"/>
              <a:gd name="f3" fmla="val 2384"/>
              <a:gd name="f4" fmla="val 1469"/>
              <a:gd name="f5" fmla="*/ f0 1 2384"/>
              <a:gd name="f6" fmla="*/ f1 1 1469"/>
              <a:gd name="f7" fmla="+- f4 0 f2"/>
              <a:gd name="f8" fmla="+- f3 0 f2"/>
              <a:gd name="f9" fmla="*/ f8 1 2384"/>
              <a:gd name="f10" fmla="*/ f7 1 146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384" h="146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noFill/>
          <a:ln w="52559" cap="rnd">
            <a:solidFill>
              <a:srgbClr val="000000"/>
            </a:solidFill>
            <a:prstDash val="solid"/>
            <a:round/>
          </a:ln>
        </p:spPr>
        <p:txBody>
          <a:bodyPr vert="horz" wrap="none" lIns="116284" tIns="71277" rIns="116284" bIns="7127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7A2D7D3A-3620-9A72-9AB0-A55715AFE16E}"/>
              </a:ext>
            </a:extLst>
          </p:cNvPr>
          <p:cNvSpPr/>
          <p:nvPr/>
        </p:nvSpPr>
        <p:spPr>
          <a:xfrm>
            <a:off x="1606317" y="820436"/>
            <a:ext cx="173882" cy="327602"/>
          </a:xfrm>
          <a:custGeom>
            <a:avLst/>
            <a:gdLst>
              <a:gd name="f0" fmla="val w"/>
              <a:gd name="f1" fmla="val h"/>
              <a:gd name="f2" fmla="val 0"/>
              <a:gd name="f3" fmla="val 484"/>
              <a:gd name="f4" fmla="val 911"/>
              <a:gd name="f5" fmla="val 456"/>
              <a:gd name="f6" fmla="val 483"/>
              <a:gd name="f7" fmla="val 514"/>
              <a:gd name="f8" fmla="val 481"/>
              <a:gd name="f9" fmla="val 568"/>
              <a:gd name="f10" fmla="val 476"/>
              <a:gd name="f11" fmla="val 618"/>
              <a:gd name="f12" fmla="val 470"/>
              <a:gd name="f13" fmla="val 663"/>
              <a:gd name="f14" fmla="val 462"/>
              <a:gd name="f15" fmla="val 705"/>
              <a:gd name="f16" fmla="val 452"/>
              <a:gd name="f17" fmla="val 742"/>
              <a:gd name="f18" fmla="val 440"/>
              <a:gd name="f19" fmla="val 775"/>
              <a:gd name="f20" fmla="val 434"/>
              <a:gd name="f21" fmla="val 790"/>
              <a:gd name="f22" fmla="val 427"/>
              <a:gd name="f23" fmla="val 804"/>
              <a:gd name="f24" fmla="val 419"/>
              <a:gd name="f25" fmla="val 817"/>
              <a:gd name="f26" fmla="val 411"/>
              <a:gd name="f27" fmla="val 829"/>
              <a:gd name="f28" fmla="val 402"/>
              <a:gd name="f29" fmla="val 840"/>
              <a:gd name="f30" fmla="val 393"/>
              <a:gd name="f31" fmla="val 851"/>
              <a:gd name="f32" fmla="val 384"/>
              <a:gd name="f33" fmla="val 860"/>
              <a:gd name="f34" fmla="val 373"/>
              <a:gd name="f35" fmla="val 869"/>
              <a:gd name="f36" fmla="val 362"/>
              <a:gd name="f37" fmla="val 877"/>
              <a:gd name="f38" fmla="val 351"/>
              <a:gd name="f39" fmla="val 884"/>
              <a:gd name="f40" fmla="val 339"/>
              <a:gd name="f41" fmla="val 890"/>
              <a:gd name="f42" fmla="val 327"/>
              <a:gd name="f43" fmla="val 896"/>
              <a:gd name="f44" fmla="val 314"/>
              <a:gd name="f45" fmla="val 901"/>
              <a:gd name="f46" fmla="val 300"/>
              <a:gd name="f47" fmla="val 904"/>
              <a:gd name="f48" fmla="val 286"/>
              <a:gd name="f49" fmla="val 907"/>
              <a:gd name="f50" fmla="val 271"/>
              <a:gd name="f51" fmla="val 909"/>
              <a:gd name="f52" fmla="val 256"/>
              <a:gd name="f53" fmla="val 240"/>
              <a:gd name="f54" fmla="val 225"/>
              <a:gd name="f55" fmla="val 209"/>
              <a:gd name="f56" fmla="val 195"/>
              <a:gd name="f57" fmla="val 181"/>
              <a:gd name="f58" fmla="val 167"/>
              <a:gd name="f59" fmla="val 900"/>
              <a:gd name="f60" fmla="val 154"/>
              <a:gd name="f61" fmla="val 142"/>
              <a:gd name="f62" fmla="val 130"/>
              <a:gd name="f63" fmla="val 119"/>
              <a:gd name="f64" fmla="val 108"/>
              <a:gd name="f65" fmla="val 98"/>
              <a:gd name="f66" fmla="val 89"/>
              <a:gd name="f67" fmla="val 850"/>
              <a:gd name="f68" fmla="val 80"/>
              <a:gd name="f69" fmla="val 71"/>
              <a:gd name="f70" fmla="val 63"/>
              <a:gd name="f71" fmla="val 816"/>
              <a:gd name="f72" fmla="val 56"/>
              <a:gd name="f73" fmla="val 803"/>
              <a:gd name="f74" fmla="val 49"/>
              <a:gd name="f75" fmla="val 789"/>
              <a:gd name="f76" fmla="val 43"/>
              <a:gd name="f77" fmla="val 774"/>
              <a:gd name="f78" fmla="val 32"/>
              <a:gd name="f79" fmla="val 741"/>
              <a:gd name="f80" fmla="val 22"/>
              <a:gd name="f81" fmla="val 704"/>
              <a:gd name="f82" fmla="val 14"/>
              <a:gd name="f83" fmla="val 8"/>
              <a:gd name="f84" fmla="val 617"/>
              <a:gd name="f85" fmla="val 4"/>
              <a:gd name="f86" fmla="val 1"/>
              <a:gd name="f87" fmla="val 399"/>
              <a:gd name="f88" fmla="val 345"/>
              <a:gd name="f89" fmla="val 295"/>
              <a:gd name="f90" fmla="val 15"/>
              <a:gd name="f91" fmla="val 250"/>
              <a:gd name="f92" fmla="val 23"/>
              <a:gd name="f93" fmla="val 208"/>
              <a:gd name="f94" fmla="val 33"/>
              <a:gd name="f95" fmla="val 171"/>
              <a:gd name="f96" fmla="val 45"/>
              <a:gd name="f97" fmla="val 137"/>
              <a:gd name="f98" fmla="val 52"/>
              <a:gd name="f99" fmla="val 122"/>
              <a:gd name="f100" fmla="val 59"/>
              <a:gd name="f101" fmla="val 66"/>
              <a:gd name="f102" fmla="val 95"/>
              <a:gd name="f103" fmla="val 74"/>
              <a:gd name="f104" fmla="val 83"/>
              <a:gd name="f105" fmla="val 72"/>
              <a:gd name="f106" fmla="val 92"/>
              <a:gd name="f107" fmla="val 61"/>
              <a:gd name="f108" fmla="val 102"/>
              <a:gd name="f109" fmla="val 51"/>
              <a:gd name="f110" fmla="val 112"/>
              <a:gd name="f111" fmla="val 42"/>
              <a:gd name="f112" fmla="val 123"/>
              <a:gd name="f113" fmla="val 34"/>
              <a:gd name="f114" fmla="val 134"/>
              <a:gd name="f115" fmla="val 27"/>
              <a:gd name="f116" fmla="val 146"/>
              <a:gd name="f117" fmla="val 21"/>
              <a:gd name="f118" fmla="val 158"/>
              <a:gd name="f119" fmla="val 11"/>
              <a:gd name="f120" fmla="val 184"/>
              <a:gd name="f121" fmla="val 7"/>
              <a:gd name="f122" fmla="val 198"/>
              <a:gd name="f123" fmla="val 212"/>
              <a:gd name="f124" fmla="val 2"/>
              <a:gd name="f125" fmla="val 227"/>
              <a:gd name="f126" fmla="val 243"/>
              <a:gd name="f127" fmla="val 258"/>
              <a:gd name="f128" fmla="val 274"/>
              <a:gd name="f129" fmla="val 288"/>
              <a:gd name="f130" fmla="val 302"/>
              <a:gd name="f131" fmla="val 316"/>
              <a:gd name="f132" fmla="val 10"/>
              <a:gd name="f133" fmla="val 329"/>
              <a:gd name="f134" fmla="val 341"/>
              <a:gd name="f135" fmla="val 20"/>
              <a:gd name="f136" fmla="val 353"/>
              <a:gd name="f137" fmla="val 26"/>
              <a:gd name="f138" fmla="val 364"/>
              <a:gd name="f139" fmla="val 375"/>
              <a:gd name="f140" fmla="val 41"/>
              <a:gd name="f141" fmla="val 385"/>
              <a:gd name="f142" fmla="val 50"/>
              <a:gd name="f143" fmla="val 395"/>
              <a:gd name="f144" fmla="val 60"/>
              <a:gd name="f145" fmla="val 404"/>
              <a:gd name="f146" fmla="val 70"/>
              <a:gd name="f147" fmla="val 412"/>
              <a:gd name="f148" fmla="val 81"/>
              <a:gd name="f149" fmla="val 420"/>
              <a:gd name="f150" fmla="val 93"/>
              <a:gd name="f151" fmla="val 106"/>
              <a:gd name="f152" fmla="val 120"/>
              <a:gd name="f153" fmla="val 441"/>
              <a:gd name="f154" fmla="val 135"/>
              <a:gd name="f155" fmla="val 168"/>
              <a:gd name="f156" fmla="val 205"/>
              <a:gd name="f157" fmla="val 247"/>
              <a:gd name="f158" fmla="val 292"/>
              <a:gd name="f159" fmla="val 343"/>
              <a:gd name="f160" fmla="val 397"/>
              <a:gd name="f161" fmla="val 165"/>
              <a:gd name="f162" fmla="val 166"/>
              <a:gd name="f163" fmla="val 542"/>
              <a:gd name="f164" fmla="val 169"/>
              <a:gd name="f165" fmla="val 612"/>
              <a:gd name="f166" fmla="val 174"/>
              <a:gd name="f167" fmla="val 667"/>
              <a:gd name="f168" fmla="val 177"/>
              <a:gd name="f169" fmla="val 689"/>
              <a:gd name="f170" fmla="val 707"/>
              <a:gd name="f171" fmla="val 185"/>
              <a:gd name="f172" fmla="val 722"/>
              <a:gd name="f173" fmla="val 188"/>
              <a:gd name="f174" fmla="val 729"/>
              <a:gd name="f175" fmla="val 191"/>
              <a:gd name="f176" fmla="val 735"/>
              <a:gd name="f177" fmla="val 194"/>
              <a:gd name="f178" fmla="val 197"/>
              <a:gd name="f179" fmla="val 746"/>
              <a:gd name="f180" fmla="val 200"/>
              <a:gd name="f181" fmla="val 751"/>
              <a:gd name="f182" fmla="val 204"/>
              <a:gd name="f183" fmla="val 755"/>
              <a:gd name="f184" fmla="val 759"/>
              <a:gd name="f185" fmla="val 762"/>
              <a:gd name="f186" fmla="val 216"/>
              <a:gd name="f187" fmla="val 765"/>
              <a:gd name="f188" fmla="val 221"/>
              <a:gd name="f189" fmla="val 767"/>
              <a:gd name="f190" fmla="val 226"/>
              <a:gd name="f191" fmla="val 769"/>
              <a:gd name="f192" fmla="val 231"/>
              <a:gd name="f193" fmla="val 770"/>
              <a:gd name="f194" fmla="val 236"/>
              <a:gd name="f195" fmla="val 771"/>
              <a:gd name="f196" fmla="val 242"/>
              <a:gd name="f197" fmla="val 245"/>
              <a:gd name="f198" fmla="val 249"/>
              <a:gd name="f199" fmla="val 252"/>
              <a:gd name="f200" fmla="val 259"/>
              <a:gd name="f201" fmla="val 768"/>
              <a:gd name="f202" fmla="val 262"/>
              <a:gd name="f203" fmla="val 265"/>
              <a:gd name="f204" fmla="val 766"/>
              <a:gd name="f205" fmla="val 268"/>
              <a:gd name="f206" fmla="val 764"/>
              <a:gd name="f207" fmla="val 760"/>
              <a:gd name="f208" fmla="val 277"/>
              <a:gd name="f209" fmla="val 758"/>
              <a:gd name="f210" fmla="val 279"/>
              <a:gd name="f211" fmla="val 756"/>
              <a:gd name="f212" fmla="val 282"/>
              <a:gd name="f213" fmla="val 753"/>
              <a:gd name="f214" fmla="val 284"/>
              <a:gd name="f215" fmla="val 750"/>
              <a:gd name="f216" fmla="val 747"/>
              <a:gd name="f217" fmla="val 289"/>
              <a:gd name="f218" fmla="val 743"/>
              <a:gd name="f219" fmla="val 293"/>
              <a:gd name="f220" fmla="val 736"/>
              <a:gd name="f221" fmla="val 296"/>
              <a:gd name="f222" fmla="val 727"/>
              <a:gd name="f223" fmla="val 717"/>
              <a:gd name="f224" fmla="val 303"/>
              <a:gd name="f225" fmla="val 706"/>
              <a:gd name="f226" fmla="val 306"/>
              <a:gd name="f227" fmla="val 694"/>
              <a:gd name="f228" fmla="val 308"/>
              <a:gd name="f229" fmla="val 681"/>
              <a:gd name="f230" fmla="val 312"/>
              <a:gd name="f231" fmla="val 651"/>
              <a:gd name="f232" fmla="val 615"/>
              <a:gd name="f233" fmla="val 318"/>
              <a:gd name="f234" fmla="val 570"/>
              <a:gd name="f235" fmla="val 320"/>
              <a:gd name="f236" fmla="val 319"/>
              <a:gd name="f237" fmla="val 372"/>
              <a:gd name="f238" fmla="val 315"/>
              <a:gd name="f239" fmla="val 313"/>
              <a:gd name="f240" fmla="val 273"/>
              <a:gd name="f241" fmla="val 310"/>
              <a:gd name="f242" fmla="val 248"/>
              <a:gd name="f243" fmla="val 307"/>
              <a:gd name="f244" fmla="val 207"/>
              <a:gd name="f245" fmla="val 298"/>
              <a:gd name="f246" fmla="val 178"/>
              <a:gd name="f247" fmla="val 172"/>
              <a:gd name="f248" fmla="val 283"/>
              <a:gd name="f249" fmla="val 162"/>
              <a:gd name="f250" fmla="val 157"/>
              <a:gd name="f251" fmla="val 275"/>
              <a:gd name="f252" fmla="val 153"/>
              <a:gd name="f253" fmla="val 150"/>
              <a:gd name="f254" fmla="val 267"/>
              <a:gd name="f255" fmla="val 147"/>
              <a:gd name="f256" fmla="val 145"/>
              <a:gd name="f257" fmla="val 257"/>
              <a:gd name="f258" fmla="val 143"/>
              <a:gd name="f259" fmla="val 141"/>
              <a:gd name="f260" fmla="val 140"/>
              <a:gd name="f261" fmla="val 161"/>
              <a:gd name="f262" fmla="*/ f0 1 484"/>
              <a:gd name="f263" fmla="*/ f1 1 911"/>
              <a:gd name="f264" fmla="+- f4 0 f2"/>
              <a:gd name="f265" fmla="+- f3 0 f2"/>
              <a:gd name="f266" fmla="*/ f265 1 484"/>
              <a:gd name="f267" fmla="*/ f264 1 911"/>
              <a:gd name="f268" fmla="*/ f2 1 f266"/>
              <a:gd name="f269" fmla="*/ f3 1 f266"/>
              <a:gd name="f270" fmla="*/ f2 1 f267"/>
              <a:gd name="f271" fmla="*/ f4 1 f267"/>
              <a:gd name="f272" fmla="*/ f268 f262 1"/>
              <a:gd name="f273" fmla="*/ f269 f262 1"/>
              <a:gd name="f274" fmla="*/ f271 f263 1"/>
              <a:gd name="f275" fmla="*/ f270 f2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2" t="f275" r="f273" b="f274"/>
            <a:pathLst>
              <a:path w="484" h="91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4"/>
                </a:lnTo>
                <a:lnTo>
                  <a:pt x="f53" y="f4"/>
                </a:lnTo>
                <a:lnTo>
                  <a:pt x="f54" y="f4"/>
                </a:lnTo>
                <a:lnTo>
                  <a:pt x="f55" y="f51"/>
                </a:lnTo>
                <a:lnTo>
                  <a:pt x="f56" y="f49"/>
                </a:lnTo>
                <a:lnTo>
                  <a:pt x="f57" y="f47"/>
                </a:lnTo>
                <a:lnTo>
                  <a:pt x="f58" y="f59"/>
                </a:lnTo>
                <a:lnTo>
                  <a:pt x="f60" y="f43"/>
                </a:lnTo>
                <a:lnTo>
                  <a:pt x="f61" y="f41"/>
                </a:lnTo>
                <a:lnTo>
                  <a:pt x="f62" y="f39"/>
                </a:lnTo>
                <a:lnTo>
                  <a:pt x="f63" y="f37"/>
                </a:lnTo>
                <a:lnTo>
                  <a:pt x="f64" y="f35"/>
                </a:lnTo>
                <a:lnTo>
                  <a:pt x="f65" y="f33"/>
                </a:lnTo>
                <a:lnTo>
                  <a:pt x="f66" y="f67"/>
                </a:lnTo>
                <a:lnTo>
                  <a:pt x="f68" y="f29"/>
                </a:lnTo>
                <a:lnTo>
                  <a:pt x="f69" y="f27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13"/>
                </a:lnTo>
                <a:lnTo>
                  <a:pt x="f83" y="f84"/>
                </a:lnTo>
                <a:lnTo>
                  <a:pt x="f85" y="f9"/>
                </a:lnTo>
                <a:lnTo>
                  <a:pt x="f86" y="f7"/>
                </a:lnTo>
                <a:lnTo>
                  <a:pt x="f2" y="f5"/>
                </a:lnTo>
                <a:lnTo>
                  <a:pt x="f86" y="f87"/>
                </a:lnTo>
                <a:lnTo>
                  <a:pt x="f85" y="f88"/>
                </a:lnTo>
                <a:lnTo>
                  <a:pt x="f83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64"/>
                </a:lnTo>
                <a:lnTo>
                  <a:pt x="f101" y="f102"/>
                </a:lnTo>
                <a:lnTo>
                  <a:pt x="f103" y="f104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90"/>
                </a:lnTo>
                <a:lnTo>
                  <a:pt x="f95" y="f119"/>
                </a:lnTo>
                <a:lnTo>
                  <a:pt x="f120" y="f121"/>
                </a:lnTo>
                <a:lnTo>
                  <a:pt x="f122" y="f85"/>
                </a:lnTo>
                <a:lnTo>
                  <a:pt x="f123" y="f124"/>
                </a:lnTo>
                <a:lnTo>
                  <a:pt x="f125" y="f2"/>
                </a:lnTo>
                <a:lnTo>
                  <a:pt x="f126" y="f2"/>
                </a:lnTo>
                <a:lnTo>
                  <a:pt x="f127" y="f2"/>
                </a:lnTo>
                <a:lnTo>
                  <a:pt x="f128" y="f124"/>
                </a:lnTo>
                <a:lnTo>
                  <a:pt x="f129" y="f85"/>
                </a:lnTo>
                <a:lnTo>
                  <a:pt x="f130" y="f121"/>
                </a:lnTo>
                <a:lnTo>
                  <a:pt x="f131" y="f132"/>
                </a:lnTo>
                <a:lnTo>
                  <a:pt x="f133" y="f90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13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22" y="f151"/>
                </a:lnTo>
                <a:lnTo>
                  <a:pt x="f20" y="f152"/>
                </a:lnTo>
                <a:lnTo>
                  <a:pt x="f153" y="f154"/>
                </a:lnTo>
                <a:lnTo>
                  <a:pt x="f16" y="f155"/>
                </a:lnTo>
                <a:lnTo>
                  <a:pt x="f14" y="f156"/>
                </a:lnTo>
                <a:lnTo>
                  <a:pt x="f12" y="f157"/>
                </a:lnTo>
                <a:lnTo>
                  <a:pt x="f10" y="f158"/>
                </a:lnTo>
                <a:lnTo>
                  <a:pt x="f8" y="f159"/>
                </a:lnTo>
                <a:lnTo>
                  <a:pt x="f6" y="f160"/>
                </a:lnTo>
                <a:close/>
                <a:moveTo>
                  <a:pt x="f161" y="f5"/>
                </a:move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57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79"/>
                </a:lnTo>
                <a:lnTo>
                  <a:pt x="f178" y="f179"/>
                </a:lnTo>
                <a:lnTo>
                  <a:pt x="f180" y="f181"/>
                </a:lnTo>
                <a:lnTo>
                  <a:pt x="f182" y="f183"/>
                </a:lnTo>
                <a:lnTo>
                  <a:pt x="f93" y="f184"/>
                </a:lnTo>
                <a:lnTo>
                  <a:pt x="f123" y="f185"/>
                </a:lnTo>
                <a:lnTo>
                  <a:pt x="f186" y="f187"/>
                </a:lnTo>
                <a:lnTo>
                  <a:pt x="f188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4" y="f195"/>
                </a:lnTo>
                <a:lnTo>
                  <a:pt x="f196" y="f195"/>
                </a:lnTo>
                <a:lnTo>
                  <a:pt x="f197" y="f195"/>
                </a:lnTo>
                <a:lnTo>
                  <a:pt x="f198" y="f195"/>
                </a:lnTo>
                <a:lnTo>
                  <a:pt x="f199" y="f193"/>
                </a:lnTo>
                <a:lnTo>
                  <a:pt x="f52" y="f191"/>
                </a:lnTo>
                <a:lnTo>
                  <a:pt x="f200" y="f201"/>
                </a:lnTo>
                <a:lnTo>
                  <a:pt x="f202" y="f189"/>
                </a:lnTo>
                <a:lnTo>
                  <a:pt x="f203" y="f204"/>
                </a:lnTo>
                <a:lnTo>
                  <a:pt x="f205" y="f206"/>
                </a:lnTo>
                <a:lnTo>
                  <a:pt x="f50" y="f185"/>
                </a:lnTo>
                <a:lnTo>
                  <a:pt x="f128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48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46" y="f223"/>
                </a:lnTo>
                <a:lnTo>
                  <a:pt x="f224" y="f225"/>
                </a:lnTo>
                <a:lnTo>
                  <a:pt x="f226" y="f227"/>
                </a:lnTo>
                <a:lnTo>
                  <a:pt x="f228" y="f229"/>
                </a:lnTo>
                <a:lnTo>
                  <a:pt x="f230" y="f231"/>
                </a:lnTo>
                <a:lnTo>
                  <a:pt x="f131" y="f232"/>
                </a:lnTo>
                <a:lnTo>
                  <a:pt x="f233" y="f234"/>
                </a:lnTo>
                <a:lnTo>
                  <a:pt x="f235" y="f5"/>
                </a:lnTo>
                <a:lnTo>
                  <a:pt x="f236" y="f237"/>
                </a:lnTo>
                <a:lnTo>
                  <a:pt x="f238" y="f224"/>
                </a:lnTo>
                <a:lnTo>
                  <a:pt x="f239" y="f240"/>
                </a:lnTo>
                <a:lnTo>
                  <a:pt x="f241" y="f242"/>
                </a:lnTo>
                <a:lnTo>
                  <a:pt x="f243" y="f54"/>
                </a:lnTo>
                <a:lnTo>
                  <a:pt x="f224" y="f244"/>
                </a:lnTo>
                <a:lnTo>
                  <a:pt x="f245" y="f175"/>
                </a:lnTo>
                <a:lnTo>
                  <a:pt x="f89" y="f120"/>
                </a:lnTo>
                <a:lnTo>
                  <a:pt x="f219" y="f246"/>
                </a:lnTo>
                <a:lnTo>
                  <a:pt x="f217" y="f247"/>
                </a:lnTo>
                <a:lnTo>
                  <a:pt x="f48" y="f162"/>
                </a:lnTo>
                <a:lnTo>
                  <a:pt x="f248" y="f249"/>
                </a:lnTo>
                <a:lnTo>
                  <a:pt x="f210" y="f250"/>
                </a:lnTo>
                <a:lnTo>
                  <a:pt x="f251" y="f252"/>
                </a:lnTo>
                <a:lnTo>
                  <a:pt x="f50" y="f253"/>
                </a:lnTo>
                <a:lnTo>
                  <a:pt x="f254" y="f255"/>
                </a:lnTo>
                <a:lnTo>
                  <a:pt x="f202" y="f256"/>
                </a:lnTo>
                <a:lnTo>
                  <a:pt x="f257" y="f258"/>
                </a:lnTo>
                <a:lnTo>
                  <a:pt x="f199" y="f259"/>
                </a:lnTo>
                <a:lnTo>
                  <a:pt x="f157" y="f259"/>
                </a:lnTo>
                <a:lnTo>
                  <a:pt x="f196" y="f260"/>
                </a:lnTo>
                <a:lnTo>
                  <a:pt x="f194" y="f259"/>
                </a:lnTo>
                <a:lnTo>
                  <a:pt x="f192" y="f259"/>
                </a:lnTo>
                <a:lnTo>
                  <a:pt x="f190" y="f258"/>
                </a:lnTo>
                <a:lnTo>
                  <a:pt x="f188" y="f256"/>
                </a:lnTo>
                <a:lnTo>
                  <a:pt x="f186" y="f255"/>
                </a:lnTo>
                <a:lnTo>
                  <a:pt x="f123" y="f253"/>
                </a:lnTo>
                <a:lnTo>
                  <a:pt x="f93" y="f252"/>
                </a:lnTo>
                <a:lnTo>
                  <a:pt x="f182" y="f250"/>
                </a:lnTo>
                <a:lnTo>
                  <a:pt x="f180" y="f261"/>
                </a:lnTo>
                <a:lnTo>
                  <a:pt x="f178" y="f162"/>
                </a:lnTo>
                <a:lnTo>
                  <a:pt x="f177" y="f247"/>
                </a:lnTo>
                <a:lnTo>
                  <a:pt x="f175" y="f246"/>
                </a:lnTo>
                <a:lnTo>
                  <a:pt x="f173" y="f120"/>
                </a:lnTo>
                <a:lnTo>
                  <a:pt x="f171" y="f175"/>
                </a:lnTo>
                <a:lnTo>
                  <a:pt x="f57" y="f244"/>
                </a:lnTo>
                <a:lnTo>
                  <a:pt x="f168" y="f54"/>
                </a:lnTo>
                <a:lnTo>
                  <a:pt x="f166" y="f157"/>
                </a:lnTo>
                <a:lnTo>
                  <a:pt x="f164" y="f130"/>
                </a:lnTo>
                <a:lnTo>
                  <a:pt x="f162" y="f2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25D4DA10-B89B-DDB0-4765-3D6D3D256B1F}"/>
              </a:ext>
            </a:extLst>
          </p:cNvPr>
          <p:cNvSpPr/>
          <p:nvPr/>
        </p:nvSpPr>
        <p:spPr>
          <a:xfrm>
            <a:off x="1818723" y="825483"/>
            <a:ext cx="137160" cy="318238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382"/>
              <a:gd name="f5" fmla="val 885"/>
              <a:gd name="f6" fmla="val 220"/>
              <a:gd name="f7" fmla="val 366"/>
              <a:gd name="f8" fmla="val 322"/>
              <a:gd name="f9" fmla="val 222"/>
              <a:gd name="f10" fmla="val 274"/>
              <a:gd name="f11" fmla="val 228"/>
              <a:gd name="f12" fmla="val 171"/>
              <a:gd name="f13" fmla="val 227"/>
              <a:gd name="f14" fmla="val 173"/>
              <a:gd name="f15" fmla="val 225"/>
              <a:gd name="f16" fmla="val 175"/>
              <a:gd name="f17" fmla="val 218"/>
              <a:gd name="f18" fmla="val 183"/>
              <a:gd name="f19" fmla="val 197"/>
              <a:gd name="f20" fmla="val 208"/>
              <a:gd name="f21" fmla="val 226"/>
              <a:gd name="f22" fmla="val 157"/>
              <a:gd name="f23" fmla="val 251"/>
              <a:gd name="f24" fmla="val 92"/>
              <a:gd name="f25" fmla="val 318"/>
              <a:gd name="f26" fmla="val 236"/>
              <a:gd name="f27" fmla="*/ f1 1 382"/>
              <a:gd name="f28" fmla="*/ f2 1 885"/>
              <a:gd name="f29" fmla="+- f5 0 f3"/>
              <a:gd name="f30" fmla="+- f4 0 f3"/>
              <a:gd name="f31" fmla="*/ f30 1 382"/>
              <a:gd name="f32" fmla="*/ f29 1 885"/>
              <a:gd name="f33" fmla="*/ f3 1 f31"/>
              <a:gd name="f34" fmla="*/ f4 1 f31"/>
              <a:gd name="f35" fmla="*/ f3 1 f32"/>
              <a:gd name="f36" fmla="*/ f5 1 f32"/>
              <a:gd name="f37" fmla="*/ f33 f27 1"/>
              <a:gd name="f38" fmla="*/ f34 f27 1"/>
              <a:gd name="f39" fmla="*/ f36 f28 1"/>
              <a:gd name="f40" fmla="*/ f35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40" r="f38" b="f39"/>
            <a:pathLst>
              <a:path w="382" h="885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6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0" y="f21"/>
                </a:lnTo>
                <a:lnTo>
                  <a:pt x="f22" y="f23"/>
                </a:lnTo>
                <a:lnTo>
                  <a:pt x="f24" y="f25"/>
                </a:lnTo>
                <a:lnTo>
                  <a:pt x="f3" y="f17"/>
                </a:lnTo>
                <a:lnTo>
                  <a:pt x="f26" y="f3"/>
                </a:lnTo>
                <a:lnTo>
                  <a:pt x="f4" y="f3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450EE599-101F-1D6C-8421-597E69779683}"/>
              </a:ext>
            </a:extLst>
          </p:cNvPr>
          <p:cNvSpPr/>
          <p:nvPr/>
        </p:nvSpPr>
        <p:spPr>
          <a:xfrm>
            <a:off x="1606317" y="2459882"/>
            <a:ext cx="173882" cy="327602"/>
          </a:xfrm>
          <a:custGeom>
            <a:avLst/>
            <a:gdLst>
              <a:gd name="f0" fmla="val w"/>
              <a:gd name="f1" fmla="val h"/>
              <a:gd name="f2" fmla="val 0"/>
              <a:gd name="f3" fmla="val 484"/>
              <a:gd name="f4" fmla="val 911"/>
              <a:gd name="f5" fmla="val 456"/>
              <a:gd name="f6" fmla="val 483"/>
              <a:gd name="f7" fmla="val 514"/>
              <a:gd name="f8" fmla="val 481"/>
              <a:gd name="f9" fmla="val 568"/>
              <a:gd name="f10" fmla="val 476"/>
              <a:gd name="f11" fmla="val 618"/>
              <a:gd name="f12" fmla="val 470"/>
              <a:gd name="f13" fmla="val 663"/>
              <a:gd name="f14" fmla="val 462"/>
              <a:gd name="f15" fmla="val 705"/>
              <a:gd name="f16" fmla="val 452"/>
              <a:gd name="f17" fmla="val 742"/>
              <a:gd name="f18" fmla="val 440"/>
              <a:gd name="f19" fmla="val 775"/>
              <a:gd name="f20" fmla="val 434"/>
              <a:gd name="f21" fmla="val 790"/>
              <a:gd name="f22" fmla="val 427"/>
              <a:gd name="f23" fmla="val 804"/>
              <a:gd name="f24" fmla="val 419"/>
              <a:gd name="f25" fmla="val 817"/>
              <a:gd name="f26" fmla="val 411"/>
              <a:gd name="f27" fmla="val 829"/>
              <a:gd name="f28" fmla="val 402"/>
              <a:gd name="f29" fmla="val 840"/>
              <a:gd name="f30" fmla="val 393"/>
              <a:gd name="f31" fmla="val 851"/>
              <a:gd name="f32" fmla="val 384"/>
              <a:gd name="f33" fmla="val 860"/>
              <a:gd name="f34" fmla="val 373"/>
              <a:gd name="f35" fmla="val 869"/>
              <a:gd name="f36" fmla="val 362"/>
              <a:gd name="f37" fmla="val 877"/>
              <a:gd name="f38" fmla="val 351"/>
              <a:gd name="f39" fmla="val 884"/>
              <a:gd name="f40" fmla="val 339"/>
              <a:gd name="f41" fmla="val 890"/>
              <a:gd name="f42" fmla="val 327"/>
              <a:gd name="f43" fmla="val 896"/>
              <a:gd name="f44" fmla="val 314"/>
              <a:gd name="f45" fmla="val 901"/>
              <a:gd name="f46" fmla="val 300"/>
              <a:gd name="f47" fmla="val 904"/>
              <a:gd name="f48" fmla="val 286"/>
              <a:gd name="f49" fmla="val 907"/>
              <a:gd name="f50" fmla="val 271"/>
              <a:gd name="f51" fmla="val 909"/>
              <a:gd name="f52" fmla="val 256"/>
              <a:gd name="f53" fmla="val 240"/>
              <a:gd name="f54" fmla="val 225"/>
              <a:gd name="f55" fmla="val 209"/>
              <a:gd name="f56" fmla="val 195"/>
              <a:gd name="f57" fmla="val 181"/>
              <a:gd name="f58" fmla="val 167"/>
              <a:gd name="f59" fmla="val 900"/>
              <a:gd name="f60" fmla="val 154"/>
              <a:gd name="f61" fmla="val 142"/>
              <a:gd name="f62" fmla="val 130"/>
              <a:gd name="f63" fmla="val 119"/>
              <a:gd name="f64" fmla="val 108"/>
              <a:gd name="f65" fmla="val 98"/>
              <a:gd name="f66" fmla="val 89"/>
              <a:gd name="f67" fmla="val 850"/>
              <a:gd name="f68" fmla="val 80"/>
              <a:gd name="f69" fmla="val 71"/>
              <a:gd name="f70" fmla="val 63"/>
              <a:gd name="f71" fmla="val 816"/>
              <a:gd name="f72" fmla="val 56"/>
              <a:gd name="f73" fmla="val 803"/>
              <a:gd name="f74" fmla="val 49"/>
              <a:gd name="f75" fmla="val 789"/>
              <a:gd name="f76" fmla="val 43"/>
              <a:gd name="f77" fmla="val 774"/>
              <a:gd name="f78" fmla="val 32"/>
              <a:gd name="f79" fmla="val 741"/>
              <a:gd name="f80" fmla="val 22"/>
              <a:gd name="f81" fmla="val 704"/>
              <a:gd name="f82" fmla="val 14"/>
              <a:gd name="f83" fmla="val 8"/>
              <a:gd name="f84" fmla="val 617"/>
              <a:gd name="f85" fmla="val 4"/>
              <a:gd name="f86" fmla="val 1"/>
              <a:gd name="f87" fmla="val 399"/>
              <a:gd name="f88" fmla="val 345"/>
              <a:gd name="f89" fmla="val 295"/>
              <a:gd name="f90" fmla="val 15"/>
              <a:gd name="f91" fmla="val 250"/>
              <a:gd name="f92" fmla="val 23"/>
              <a:gd name="f93" fmla="val 208"/>
              <a:gd name="f94" fmla="val 33"/>
              <a:gd name="f95" fmla="val 171"/>
              <a:gd name="f96" fmla="val 45"/>
              <a:gd name="f97" fmla="val 137"/>
              <a:gd name="f98" fmla="val 52"/>
              <a:gd name="f99" fmla="val 122"/>
              <a:gd name="f100" fmla="val 59"/>
              <a:gd name="f101" fmla="val 66"/>
              <a:gd name="f102" fmla="val 95"/>
              <a:gd name="f103" fmla="val 74"/>
              <a:gd name="f104" fmla="val 83"/>
              <a:gd name="f105" fmla="val 72"/>
              <a:gd name="f106" fmla="val 92"/>
              <a:gd name="f107" fmla="val 61"/>
              <a:gd name="f108" fmla="val 102"/>
              <a:gd name="f109" fmla="val 51"/>
              <a:gd name="f110" fmla="val 112"/>
              <a:gd name="f111" fmla="val 42"/>
              <a:gd name="f112" fmla="val 123"/>
              <a:gd name="f113" fmla="val 34"/>
              <a:gd name="f114" fmla="val 134"/>
              <a:gd name="f115" fmla="val 27"/>
              <a:gd name="f116" fmla="val 146"/>
              <a:gd name="f117" fmla="val 21"/>
              <a:gd name="f118" fmla="val 158"/>
              <a:gd name="f119" fmla="val 11"/>
              <a:gd name="f120" fmla="val 184"/>
              <a:gd name="f121" fmla="val 7"/>
              <a:gd name="f122" fmla="val 198"/>
              <a:gd name="f123" fmla="val 212"/>
              <a:gd name="f124" fmla="val 2"/>
              <a:gd name="f125" fmla="val 227"/>
              <a:gd name="f126" fmla="val 243"/>
              <a:gd name="f127" fmla="val 258"/>
              <a:gd name="f128" fmla="val 274"/>
              <a:gd name="f129" fmla="val 288"/>
              <a:gd name="f130" fmla="val 302"/>
              <a:gd name="f131" fmla="val 316"/>
              <a:gd name="f132" fmla="val 10"/>
              <a:gd name="f133" fmla="val 329"/>
              <a:gd name="f134" fmla="val 341"/>
              <a:gd name="f135" fmla="val 20"/>
              <a:gd name="f136" fmla="val 353"/>
              <a:gd name="f137" fmla="val 26"/>
              <a:gd name="f138" fmla="val 364"/>
              <a:gd name="f139" fmla="val 375"/>
              <a:gd name="f140" fmla="val 41"/>
              <a:gd name="f141" fmla="val 385"/>
              <a:gd name="f142" fmla="val 50"/>
              <a:gd name="f143" fmla="val 395"/>
              <a:gd name="f144" fmla="val 60"/>
              <a:gd name="f145" fmla="val 404"/>
              <a:gd name="f146" fmla="val 70"/>
              <a:gd name="f147" fmla="val 412"/>
              <a:gd name="f148" fmla="val 81"/>
              <a:gd name="f149" fmla="val 420"/>
              <a:gd name="f150" fmla="val 93"/>
              <a:gd name="f151" fmla="val 106"/>
              <a:gd name="f152" fmla="val 120"/>
              <a:gd name="f153" fmla="val 441"/>
              <a:gd name="f154" fmla="val 135"/>
              <a:gd name="f155" fmla="val 168"/>
              <a:gd name="f156" fmla="val 205"/>
              <a:gd name="f157" fmla="val 247"/>
              <a:gd name="f158" fmla="val 292"/>
              <a:gd name="f159" fmla="val 343"/>
              <a:gd name="f160" fmla="val 397"/>
              <a:gd name="f161" fmla="val 165"/>
              <a:gd name="f162" fmla="val 166"/>
              <a:gd name="f163" fmla="val 542"/>
              <a:gd name="f164" fmla="val 169"/>
              <a:gd name="f165" fmla="val 612"/>
              <a:gd name="f166" fmla="val 174"/>
              <a:gd name="f167" fmla="val 667"/>
              <a:gd name="f168" fmla="val 177"/>
              <a:gd name="f169" fmla="val 689"/>
              <a:gd name="f170" fmla="val 707"/>
              <a:gd name="f171" fmla="val 185"/>
              <a:gd name="f172" fmla="val 722"/>
              <a:gd name="f173" fmla="val 188"/>
              <a:gd name="f174" fmla="val 729"/>
              <a:gd name="f175" fmla="val 191"/>
              <a:gd name="f176" fmla="val 735"/>
              <a:gd name="f177" fmla="val 194"/>
              <a:gd name="f178" fmla="val 197"/>
              <a:gd name="f179" fmla="val 746"/>
              <a:gd name="f180" fmla="val 200"/>
              <a:gd name="f181" fmla="val 751"/>
              <a:gd name="f182" fmla="val 204"/>
              <a:gd name="f183" fmla="val 755"/>
              <a:gd name="f184" fmla="val 759"/>
              <a:gd name="f185" fmla="val 762"/>
              <a:gd name="f186" fmla="val 216"/>
              <a:gd name="f187" fmla="val 765"/>
              <a:gd name="f188" fmla="val 221"/>
              <a:gd name="f189" fmla="val 767"/>
              <a:gd name="f190" fmla="val 226"/>
              <a:gd name="f191" fmla="val 769"/>
              <a:gd name="f192" fmla="val 231"/>
              <a:gd name="f193" fmla="val 770"/>
              <a:gd name="f194" fmla="val 236"/>
              <a:gd name="f195" fmla="val 771"/>
              <a:gd name="f196" fmla="val 242"/>
              <a:gd name="f197" fmla="val 245"/>
              <a:gd name="f198" fmla="val 249"/>
              <a:gd name="f199" fmla="val 252"/>
              <a:gd name="f200" fmla="val 259"/>
              <a:gd name="f201" fmla="val 768"/>
              <a:gd name="f202" fmla="val 262"/>
              <a:gd name="f203" fmla="val 265"/>
              <a:gd name="f204" fmla="val 766"/>
              <a:gd name="f205" fmla="val 268"/>
              <a:gd name="f206" fmla="val 764"/>
              <a:gd name="f207" fmla="val 760"/>
              <a:gd name="f208" fmla="val 277"/>
              <a:gd name="f209" fmla="val 758"/>
              <a:gd name="f210" fmla="val 279"/>
              <a:gd name="f211" fmla="val 756"/>
              <a:gd name="f212" fmla="val 282"/>
              <a:gd name="f213" fmla="val 753"/>
              <a:gd name="f214" fmla="val 284"/>
              <a:gd name="f215" fmla="val 750"/>
              <a:gd name="f216" fmla="val 747"/>
              <a:gd name="f217" fmla="val 289"/>
              <a:gd name="f218" fmla="val 743"/>
              <a:gd name="f219" fmla="val 293"/>
              <a:gd name="f220" fmla="val 736"/>
              <a:gd name="f221" fmla="val 296"/>
              <a:gd name="f222" fmla="val 727"/>
              <a:gd name="f223" fmla="val 717"/>
              <a:gd name="f224" fmla="val 303"/>
              <a:gd name="f225" fmla="val 706"/>
              <a:gd name="f226" fmla="val 306"/>
              <a:gd name="f227" fmla="val 694"/>
              <a:gd name="f228" fmla="val 308"/>
              <a:gd name="f229" fmla="val 681"/>
              <a:gd name="f230" fmla="val 312"/>
              <a:gd name="f231" fmla="val 651"/>
              <a:gd name="f232" fmla="val 615"/>
              <a:gd name="f233" fmla="val 318"/>
              <a:gd name="f234" fmla="val 570"/>
              <a:gd name="f235" fmla="val 320"/>
              <a:gd name="f236" fmla="val 319"/>
              <a:gd name="f237" fmla="val 372"/>
              <a:gd name="f238" fmla="val 315"/>
              <a:gd name="f239" fmla="val 313"/>
              <a:gd name="f240" fmla="val 273"/>
              <a:gd name="f241" fmla="val 310"/>
              <a:gd name="f242" fmla="val 248"/>
              <a:gd name="f243" fmla="val 307"/>
              <a:gd name="f244" fmla="val 207"/>
              <a:gd name="f245" fmla="val 298"/>
              <a:gd name="f246" fmla="val 178"/>
              <a:gd name="f247" fmla="val 172"/>
              <a:gd name="f248" fmla="val 283"/>
              <a:gd name="f249" fmla="val 162"/>
              <a:gd name="f250" fmla="val 157"/>
              <a:gd name="f251" fmla="val 275"/>
              <a:gd name="f252" fmla="val 153"/>
              <a:gd name="f253" fmla="val 150"/>
              <a:gd name="f254" fmla="val 267"/>
              <a:gd name="f255" fmla="val 147"/>
              <a:gd name="f256" fmla="val 145"/>
              <a:gd name="f257" fmla="val 257"/>
              <a:gd name="f258" fmla="val 143"/>
              <a:gd name="f259" fmla="val 141"/>
              <a:gd name="f260" fmla="val 140"/>
              <a:gd name="f261" fmla="val 161"/>
              <a:gd name="f262" fmla="*/ f0 1 484"/>
              <a:gd name="f263" fmla="*/ f1 1 911"/>
              <a:gd name="f264" fmla="+- f4 0 f2"/>
              <a:gd name="f265" fmla="+- f3 0 f2"/>
              <a:gd name="f266" fmla="*/ f265 1 484"/>
              <a:gd name="f267" fmla="*/ f264 1 911"/>
              <a:gd name="f268" fmla="*/ f2 1 f266"/>
              <a:gd name="f269" fmla="*/ f3 1 f266"/>
              <a:gd name="f270" fmla="*/ f2 1 f267"/>
              <a:gd name="f271" fmla="*/ f4 1 f267"/>
              <a:gd name="f272" fmla="*/ f268 f262 1"/>
              <a:gd name="f273" fmla="*/ f269 f262 1"/>
              <a:gd name="f274" fmla="*/ f271 f263 1"/>
              <a:gd name="f275" fmla="*/ f270 f2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2" t="f275" r="f273" b="f274"/>
            <a:pathLst>
              <a:path w="484" h="91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4"/>
                </a:lnTo>
                <a:lnTo>
                  <a:pt x="f53" y="f4"/>
                </a:lnTo>
                <a:lnTo>
                  <a:pt x="f54" y="f4"/>
                </a:lnTo>
                <a:lnTo>
                  <a:pt x="f55" y="f51"/>
                </a:lnTo>
                <a:lnTo>
                  <a:pt x="f56" y="f49"/>
                </a:lnTo>
                <a:lnTo>
                  <a:pt x="f57" y="f47"/>
                </a:lnTo>
                <a:lnTo>
                  <a:pt x="f58" y="f59"/>
                </a:lnTo>
                <a:lnTo>
                  <a:pt x="f60" y="f43"/>
                </a:lnTo>
                <a:lnTo>
                  <a:pt x="f61" y="f41"/>
                </a:lnTo>
                <a:lnTo>
                  <a:pt x="f62" y="f39"/>
                </a:lnTo>
                <a:lnTo>
                  <a:pt x="f63" y="f37"/>
                </a:lnTo>
                <a:lnTo>
                  <a:pt x="f64" y="f35"/>
                </a:lnTo>
                <a:lnTo>
                  <a:pt x="f65" y="f33"/>
                </a:lnTo>
                <a:lnTo>
                  <a:pt x="f66" y="f67"/>
                </a:lnTo>
                <a:lnTo>
                  <a:pt x="f68" y="f29"/>
                </a:lnTo>
                <a:lnTo>
                  <a:pt x="f69" y="f27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13"/>
                </a:lnTo>
                <a:lnTo>
                  <a:pt x="f83" y="f84"/>
                </a:lnTo>
                <a:lnTo>
                  <a:pt x="f85" y="f9"/>
                </a:lnTo>
                <a:lnTo>
                  <a:pt x="f86" y="f7"/>
                </a:lnTo>
                <a:lnTo>
                  <a:pt x="f2" y="f5"/>
                </a:lnTo>
                <a:lnTo>
                  <a:pt x="f86" y="f87"/>
                </a:lnTo>
                <a:lnTo>
                  <a:pt x="f85" y="f88"/>
                </a:lnTo>
                <a:lnTo>
                  <a:pt x="f83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64"/>
                </a:lnTo>
                <a:lnTo>
                  <a:pt x="f101" y="f102"/>
                </a:lnTo>
                <a:lnTo>
                  <a:pt x="f103" y="f104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90"/>
                </a:lnTo>
                <a:lnTo>
                  <a:pt x="f95" y="f119"/>
                </a:lnTo>
                <a:lnTo>
                  <a:pt x="f120" y="f121"/>
                </a:lnTo>
                <a:lnTo>
                  <a:pt x="f122" y="f85"/>
                </a:lnTo>
                <a:lnTo>
                  <a:pt x="f123" y="f124"/>
                </a:lnTo>
                <a:lnTo>
                  <a:pt x="f125" y="f2"/>
                </a:lnTo>
                <a:lnTo>
                  <a:pt x="f126" y="f2"/>
                </a:lnTo>
                <a:lnTo>
                  <a:pt x="f127" y="f2"/>
                </a:lnTo>
                <a:lnTo>
                  <a:pt x="f128" y="f124"/>
                </a:lnTo>
                <a:lnTo>
                  <a:pt x="f129" y="f85"/>
                </a:lnTo>
                <a:lnTo>
                  <a:pt x="f130" y="f121"/>
                </a:lnTo>
                <a:lnTo>
                  <a:pt x="f131" y="f132"/>
                </a:lnTo>
                <a:lnTo>
                  <a:pt x="f133" y="f90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13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22" y="f151"/>
                </a:lnTo>
                <a:lnTo>
                  <a:pt x="f20" y="f152"/>
                </a:lnTo>
                <a:lnTo>
                  <a:pt x="f153" y="f154"/>
                </a:lnTo>
                <a:lnTo>
                  <a:pt x="f16" y="f155"/>
                </a:lnTo>
                <a:lnTo>
                  <a:pt x="f14" y="f156"/>
                </a:lnTo>
                <a:lnTo>
                  <a:pt x="f12" y="f157"/>
                </a:lnTo>
                <a:lnTo>
                  <a:pt x="f10" y="f158"/>
                </a:lnTo>
                <a:lnTo>
                  <a:pt x="f8" y="f159"/>
                </a:lnTo>
                <a:lnTo>
                  <a:pt x="f6" y="f160"/>
                </a:lnTo>
                <a:close/>
                <a:moveTo>
                  <a:pt x="f161" y="f5"/>
                </a:move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57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79"/>
                </a:lnTo>
                <a:lnTo>
                  <a:pt x="f178" y="f179"/>
                </a:lnTo>
                <a:lnTo>
                  <a:pt x="f180" y="f181"/>
                </a:lnTo>
                <a:lnTo>
                  <a:pt x="f182" y="f183"/>
                </a:lnTo>
                <a:lnTo>
                  <a:pt x="f93" y="f184"/>
                </a:lnTo>
                <a:lnTo>
                  <a:pt x="f123" y="f185"/>
                </a:lnTo>
                <a:lnTo>
                  <a:pt x="f186" y="f187"/>
                </a:lnTo>
                <a:lnTo>
                  <a:pt x="f188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4" y="f195"/>
                </a:lnTo>
                <a:lnTo>
                  <a:pt x="f196" y="f195"/>
                </a:lnTo>
                <a:lnTo>
                  <a:pt x="f197" y="f195"/>
                </a:lnTo>
                <a:lnTo>
                  <a:pt x="f198" y="f195"/>
                </a:lnTo>
                <a:lnTo>
                  <a:pt x="f199" y="f193"/>
                </a:lnTo>
                <a:lnTo>
                  <a:pt x="f52" y="f191"/>
                </a:lnTo>
                <a:lnTo>
                  <a:pt x="f200" y="f201"/>
                </a:lnTo>
                <a:lnTo>
                  <a:pt x="f202" y="f189"/>
                </a:lnTo>
                <a:lnTo>
                  <a:pt x="f203" y="f204"/>
                </a:lnTo>
                <a:lnTo>
                  <a:pt x="f205" y="f206"/>
                </a:lnTo>
                <a:lnTo>
                  <a:pt x="f50" y="f185"/>
                </a:lnTo>
                <a:lnTo>
                  <a:pt x="f128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48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46" y="f223"/>
                </a:lnTo>
                <a:lnTo>
                  <a:pt x="f224" y="f225"/>
                </a:lnTo>
                <a:lnTo>
                  <a:pt x="f226" y="f227"/>
                </a:lnTo>
                <a:lnTo>
                  <a:pt x="f228" y="f229"/>
                </a:lnTo>
                <a:lnTo>
                  <a:pt x="f230" y="f231"/>
                </a:lnTo>
                <a:lnTo>
                  <a:pt x="f131" y="f232"/>
                </a:lnTo>
                <a:lnTo>
                  <a:pt x="f233" y="f234"/>
                </a:lnTo>
                <a:lnTo>
                  <a:pt x="f235" y="f5"/>
                </a:lnTo>
                <a:lnTo>
                  <a:pt x="f236" y="f237"/>
                </a:lnTo>
                <a:lnTo>
                  <a:pt x="f238" y="f224"/>
                </a:lnTo>
                <a:lnTo>
                  <a:pt x="f239" y="f240"/>
                </a:lnTo>
                <a:lnTo>
                  <a:pt x="f241" y="f242"/>
                </a:lnTo>
                <a:lnTo>
                  <a:pt x="f243" y="f54"/>
                </a:lnTo>
                <a:lnTo>
                  <a:pt x="f224" y="f244"/>
                </a:lnTo>
                <a:lnTo>
                  <a:pt x="f245" y="f175"/>
                </a:lnTo>
                <a:lnTo>
                  <a:pt x="f89" y="f120"/>
                </a:lnTo>
                <a:lnTo>
                  <a:pt x="f219" y="f246"/>
                </a:lnTo>
                <a:lnTo>
                  <a:pt x="f217" y="f247"/>
                </a:lnTo>
                <a:lnTo>
                  <a:pt x="f48" y="f162"/>
                </a:lnTo>
                <a:lnTo>
                  <a:pt x="f248" y="f249"/>
                </a:lnTo>
                <a:lnTo>
                  <a:pt x="f210" y="f250"/>
                </a:lnTo>
                <a:lnTo>
                  <a:pt x="f251" y="f252"/>
                </a:lnTo>
                <a:lnTo>
                  <a:pt x="f50" y="f253"/>
                </a:lnTo>
                <a:lnTo>
                  <a:pt x="f254" y="f255"/>
                </a:lnTo>
                <a:lnTo>
                  <a:pt x="f202" y="f256"/>
                </a:lnTo>
                <a:lnTo>
                  <a:pt x="f257" y="f258"/>
                </a:lnTo>
                <a:lnTo>
                  <a:pt x="f199" y="f259"/>
                </a:lnTo>
                <a:lnTo>
                  <a:pt x="f157" y="f259"/>
                </a:lnTo>
                <a:lnTo>
                  <a:pt x="f196" y="f260"/>
                </a:lnTo>
                <a:lnTo>
                  <a:pt x="f194" y="f259"/>
                </a:lnTo>
                <a:lnTo>
                  <a:pt x="f192" y="f259"/>
                </a:lnTo>
                <a:lnTo>
                  <a:pt x="f190" y="f258"/>
                </a:lnTo>
                <a:lnTo>
                  <a:pt x="f188" y="f256"/>
                </a:lnTo>
                <a:lnTo>
                  <a:pt x="f186" y="f255"/>
                </a:lnTo>
                <a:lnTo>
                  <a:pt x="f123" y="f253"/>
                </a:lnTo>
                <a:lnTo>
                  <a:pt x="f93" y="f252"/>
                </a:lnTo>
                <a:lnTo>
                  <a:pt x="f182" y="f250"/>
                </a:lnTo>
                <a:lnTo>
                  <a:pt x="f180" y="f261"/>
                </a:lnTo>
                <a:lnTo>
                  <a:pt x="f178" y="f162"/>
                </a:lnTo>
                <a:lnTo>
                  <a:pt x="f177" y="f247"/>
                </a:lnTo>
                <a:lnTo>
                  <a:pt x="f175" y="f246"/>
                </a:lnTo>
                <a:lnTo>
                  <a:pt x="f173" y="f120"/>
                </a:lnTo>
                <a:lnTo>
                  <a:pt x="f171" y="f175"/>
                </a:lnTo>
                <a:lnTo>
                  <a:pt x="f57" y="f244"/>
                </a:lnTo>
                <a:lnTo>
                  <a:pt x="f168" y="f54"/>
                </a:lnTo>
                <a:lnTo>
                  <a:pt x="f166" y="f157"/>
                </a:lnTo>
                <a:lnTo>
                  <a:pt x="f164" y="f130"/>
                </a:lnTo>
                <a:lnTo>
                  <a:pt x="f162" y="f2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1DF91A3C-AA3E-C99E-2027-1A2372032AD0}"/>
              </a:ext>
            </a:extLst>
          </p:cNvPr>
          <p:cNvSpPr/>
          <p:nvPr/>
        </p:nvSpPr>
        <p:spPr>
          <a:xfrm>
            <a:off x="1810795" y="2460238"/>
            <a:ext cx="173516" cy="322920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483"/>
              <a:gd name="f5" fmla="val 898"/>
              <a:gd name="f6" fmla="val 8"/>
              <a:gd name="f7" fmla="val 775"/>
              <a:gd name="f8" fmla="val 165"/>
              <a:gd name="f9" fmla="val 552"/>
              <a:gd name="f10" fmla="val 220"/>
              <a:gd name="f11" fmla="val 472"/>
              <a:gd name="f12" fmla="val 240"/>
              <a:gd name="f13" fmla="val 441"/>
              <a:gd name="f14" fmla="val 254"/>
              <a:gd name="f15" fmla="val 416"/>
              <a:gd name="f16" fmla="val 266"/>
              <a:gd name="f17" fmla="val 393"/>
              <a:gd name="f18" fmla="val 275"/>
              <a:gd name="f19" fmla="val 372"/>
              <a:gd name="f20" fmla="val 283"/>
              <a:gd name="f21" fmla="val 351"/>
              <a:gd name="f22" fmla="val 287"/>
              <a:gd name="f23" fmla="val 340"/>
              <a:gd name="f24" fmla="val 290"/>
              <a:gd name="f25" fmla="val 330"/>
              <a:gd name="f26" fmla="val 293"/>
              <a:gd name="f27" fmla="val 320"/>
              <a:gd name="f28" fmla="val 295"/>
              <a:gd name="f29" fmla="val 310"/>
              <a:gd name="f30" fmla="val 297"/>
              <a:gd name="f31" fmla="val 299"/>
              <a:gd name="f32" fmla="val 289"/>
              <a:gd name="f33" fmla="val 300"/>
              <a:gd name="f34" fmla="val 278"/>
              <a:gd name="f35" fmla="val 301"/>
              <a:gd name="f36" fmla="val 267"/>
              <a:gd name="f37" fmla="val 257"/>
              <a:gd name="f38" fmla="val 302"/>
              <a:gd name="f39" fmla="val 246"/>
              <a:gd name="f40" fmla="val 233"/>
              <a:gd name="f41" fmla="val 222"/>
              <a:gd name="f42" fmla="val 298"/>
              <a:gd name="f43" fmla="val 211"/>
              <a:gd name="f44" fmla="val 296"/>
              <a:gd name="f45" fmla="val 201"/>
              <a:gd name="f46" fmla="val 192"/>
              <a:gd name="f47" fmla="val 291"/>
              <a:gd name="f48" fmla="val 188"/>
              <a:gd name="f49" fmla="val 184"/>
              <a:gd name="f50" fmla="val 284"/>
              <a:gd name="f51" fmla="val 176"/>
              <a:gd name="f52" fmla="val 282"/>
              <a:gd name="f53" fmla="val 173"/>
              <a:gd name="f54" fmla="val 279"/>
              <a:gd name="f55" fmla="val 169"/>
              <a:gd name="f56" fmla="val 276"/>
              <a:gd name="f57" fmla="val 166"/>
              <a:gd name="f58" fmla="val 273"/>
              <a:gd name="f59" fmla="val 164"/>
              <a:gd name="f60" fmla="val 270"/>
              <a:gd name="f61" fmla="val 161"/>
              <a:gd name="f62" fmla="val 158"/>
              <a:gd name="f63" fmla="val 263"/>
              <a:gd name="f64" fmla="val 156"/>
              <a:gd name="f65" fmla="val 260"/>
              <a:gd name="f66" fmla="val 154"/>
              <a:gd name="f67" fmla="val 256"/>
              <a:gd name="f68" fmla="val 152"/>
              <a:gd name="f69" fmla="val 253"/>
              <a:gd name="f70" fmla="val 150"/>
              <a:gd name="f71" fmla="val 249"/>
              <a:gd name="f72" fmla="val 149"/>
              <a:gd name="f73" fmla="val 245"/>
              <a:gd name="f74" fmla="val 148"/>
              <a:gd name="f75" fmla="val 241"/>
              <a:gd name="f76" fmla="val 147"/>
              <a:gd name="f77" fmla="val 237"/>
              <a:gd name="f78" fmla="val 146"/>
              <a:gd name="f79" fmla="val 229"/>
              <a:gd name="f80" fmla="val 144"/>
              <a:gd name="f81" fmla="val 212"/>
              <a:gd name="f82" fmla="val 204"/>
              <a:gd name="f83" fmla="val 145"/>
              <a:gd name="f84" fmla="val 196"/>
              <a:gd name="f85" fmla="val 189"/>
              <a:gd name="f86" fmla="val 181"/>
              <a:gd name="f87" fmla="val 151"/>
              <a:gd name="f88" fmla="val 174"/>
              <a:gd name="f89" fmla="val 167"/>
              <a:gd name="f90" fmla="val 157"/>
              <a:gd name="f91" fmla="val 160"/>
              <a:gd name="f92" fmla="val 153"/>
              <a:gd name="f93" fmla="val 171"/>
              <a:gd name="f94" fmla="val 137"/>
              <a:gd name="f95" fmla="val 178"/>
              <a:gd name="f96" fmla="val 129"/>
              <a:gd name="f97" fmla="val 185"/>
              <a:gd name="f98" fmla="val 111"/>
              <a:gd name="f99" fmla="val 202"/>
              <a:gd name="f100" fmla="val 92"/>
              <a:gd name="f101" fmla="val 125"/>
              <a:gd name="f102" fmla="val 16"/>
              <a:gd name="f103" fmla="val 108"/>
              <a:gd name="f104" fmla="val 31"/>
              <a:gd name="f105" fmla="val 46"/>
              <a:gd name="f106" fmla="val 78"/>
              <a:gd name="f107" fmla="val 61"/>
              <a:gd name="f108" fmla="val 65"/>
              <a:gd name="f109" fmla="val 76"/>
              <a:gd name="f110" fmla="val 53"/>
              <a:gd name="f111" fmla="val 90"/>
              <a:gd name="f112" fmla="val 43"/>
              <a:gd name="f113" fmla="val 104"/>
              <a:gd name="f114" fmla="val 34"/>
              <a:gd name="f115" fmla="val 118"/>
              <a:gd name="f116" fmla="val 27"/>
              <a:gd name="f117" fmla="val 132"/>
              <a:gd name="f118" fmla="val 20"/>
              <a:gd name="f119" fmla="val 15"/>
              <a:gd name="f120" fmla="val 10"/>
              <a:gd name="f121" fmla="val 175"/>
              <a:gd name="f122" fmla="val 7"/>
              <a:gd name="f123" fmla="val 190"/>
              <a:gd name="f124" fmla="val 4"/>
              <a:gd name="f125" fmla="val 205"/>
              <a:gd name="f126" fmla="val 2"/>
              <a:gd name="f127" fmla="val 236"/>
              <a:gd name="f128" fmla="val 262"/>
              <a:gd name="f129" fmla="val 1"/>
              <a:gd name="f130" fmla="val 9"/>
              <a:gd name="f131" fmla="val 321"/>
              <a:gd name="f132" fmla="val 12"/>
              <a:gd name="f133" fmla="val 332"/>
              <a:gd name="f134" fmla="val 342"/>
              <a:gd name="f135" fmla="val 352"/>
              <a:gd name="f136" fmla="val 25"/>
              <a:gd name="f137" fmla="val 361"/>
              <a:gd name="f138" fmla="val 30"/>
              <a:gd name="f139" fmla="val 370"/>
              <a:gd name="f140" fmla="val 35"/>
              <a:gd name="f141" fmla="val 379"/>
              <a:gd name="f142" fmla="val 42"/>
              <a:gd name="f143" fmla="val 388"/>
              <a:gd name="f144" fmla="val 48"/>
              <a:gd name="f145" fmla="val 396"/>
              <a:gd name="f146" fmla="val 55"/>
              <a:gd name="f147" fmla="val 404"/>
              <a:gd name="f148" fmla="val 63"/>
              <a:gd name="f149" fmla="val 411"/>
              <a:gd name="f150" fmla="val 71"/>
              <a:gd name="f151" fmla="val 418"/>
              <a:gd name="f152" fmla="val 79"/>
              <a:gd name="f153" fmla="val 424"/>
              <a:gd name="f154" fmla="val 88"/>
              <a:gd name="f155" fmla="val 430"/>
              <a:gd name="f156" fmla="val 97"/>
              <a:gd name="f157" fmla="val 435"/>
              <a:gd name="f158" fmla="val 107"/>
              <a:gd name="f159" fmla="val 440"/>
              <a:gd name="f160" fmla="val 117"/>
              <a:gd name="f161" fmla="val 445"/>
              <a:gd name="f162" fmla="val 127"/>
              <a:gd name="f163" fmla="val 449"/>
              <a:gd name="f164" fmla="val 138"/>
              <a:gd name="f165" fmla="val 455"/>
              <a:gd name="f166" fmla="val 460"/>
              <a:gd name="f167" fmla="val 463"/>
              <a:gd name="f168" fmla="val 464"/>
              <a:gd name="f169" fmla="val 238"/>
              <a:gd name="f170" fmla="val 461"/>
              <a:gd name="f171" fmla="val 458"/>
              <a:gd name="f172" fmla="val 311"/>
              <a:gd name="f173" fmla="val 453"/>
              <a:gd name="f174" fmla="val 334"/>
              <a:gd name="f175" fmla="val 447"/>
              <a:gd name="f176" fmla="val 357"/>
              <a:gd name="f177" fmla="val 439"/>
              <a:gd name="f178" fmla="val 380"/>
              <a:gd name="f179" fmla="val 402"/>
              <a:gd name="f180" fmla="val 420"/>
              <a:gd name="f181" fmla="val 425"/>
              <a:gd name="f182" fmla="val 408"/>
              <a:gd name="f183" fmla="val 448"/>
              <a:gd name="f184" fmla="val 395"/>
              <a:gd name="f185" fmla="val 496"/>
              <a:gd name="f186" fmla="val 364"/>
              <a:gd name="f187" fmla="val 520"/>
              <a:gd name="f188" fmla="val 341"/>
              <a:gd name="f189" fmla="val 553"/>
              <a:gd name="f190" fmla="val 305"/>
              <a:gd name="f191" fmla="val 601"/>
              <a:gd name="f192" fmla="val 193"/>
              <a:gd name="f193" fmla="val 746"/>
              <a:gd name="f194" fmla="val 751"/>
              <a:gd name="f195" fmla="*/ f1 1 483"/>
              <a:gd name="f196" fmla="*/ f2 1 898"/>
              <a:gd name="f197" fmla="+- f5 0 f3"/>
              <a:gd name="f198" fmla="+- f4 0 f3"/>
              <a:gd name="f199" fmla="*/ f198 1 483"/>
              <a:gd name="f200" fmla="*/ f197 1 898"/>
              <a:gd name="f201" fmla="*/ f3 1 f199"/>
              <a:gd name="f202" fmla="*/ f4 1 f199"/>
              <a:gd name="f203" fmla="*/ f3 1 f200"/>
              <a:gd name="f204" fmla="*/ f5 1 f200"/>
              <a:gd name="f205" fmla="*/ f201 f195 1"/>
              <a:gd name="f206" fmla="*/ f202 f195 1"/>
              <a:gd name="f207" fmla="*/ f204 f196 1"/>
              <a:gd name="f208" fmla="*/ f203 f1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5" t="f208" r="f206" b="f207"/>
            <a:pathLst>
              <a:path w="483" h="898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5" y="f37"/>
                </a:lnTo>
                <a:lnTo>
                  <a:pt x="f38" y="f39"/>
                </a:lnTo>
                <a:lnTo>
                  <a:pt x="f35" y="f40"/>
                </a:lnTo>
                <a:lnTo>
                  <a:pt x="f33" y="f41"/>
                </a:lnTo>
                <a:lnTo>
                  <a:pt x="f42" y="f43"/>
                </a:lnTo>
                <a:lnTo>
                  <a:pt x="f44" y="f45"/>
                </a:lnTo>
                <a:lnTo>
                  <a:pt x="f26" y="f46"/>
                </a:lnTo>
                <a:lnTo>
                  <a:pt x="f47" y="f48"/>
                </a:lnTo>
                <a:lnTo>
                  <a:pt x="f32" y="f49"/>
                </a:lnTo>
                <a:lnTo>
                  <a:pt x="f22" y="f0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36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10" y="f80"/>
                </a:lnTo>
                <a:lnTo>
                  <a:pt x="f81" y="f80"/>
                </a:lnTo>
                <a:lnTo>
                  <a:pt x="f82" y="f83"/>
                </a:lnTo>
                <a:lnTo>
                  <a:pt x="f84" y="f78"/>
                </a:lnTo>
                <a:lnTo>
                  <a:pt x="f85" y="f74"/>
                </a:lnTo>
                <a:lnTo>
                  <a:pt x="f86" y="f87"/>
                </a:lnTo>
                <a:lnTo>
                  <a:pt x="f88" y="f66"/>
                </a:lnTo>
                <a:lnTo>
                  <a:pt x="f89" y="f90"/>
                </a:lnTo>
                <a:lnTo>
                  <a:pt x="f91" y="f61"/>
                </a:lnTo>
                <a:lnTo>
                  <a:pt x="f92" y="f57"/>
                </a:lnTo>
                <a:lnTo>
                  <a:pt x="f83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41"/>
                </a:lnTo>
                <a:lnTo>
                  <a:pt x="f3" y="f101"/>
                </a:lnTo>
                <a:lnTo>
                  <a:pt x="f102" y="f103"/>
                </a:lnTo>
                <a:lnTo>
                  <a:pt x="f104" y="f100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78" y="f119"/>
                </a:lnTo>
                <a:lnTo>
                  <a:pt x="f91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0" y="f3"/>
                </a:lnTo>
                <a:lnTo>
                  <a:pt x="f127" y="f3"/>
                </a:lnTo>
                <a:lnTo>
                  <a:pt x="f128" y="f129"/>
                </a:lnTo>
                <a:lnTo>
                  <a:pt x="f22" y="f124"/>
                </a:lnTo>
                <a:lnTo>
                  <a:pt x="f29" y="f130"/>
                </a:lnTo>
                <a:lnTo>
                  <a:pt x="f131" y="f132"/>
                </a:lnTo>
                <a:lnTo>
                  <a:pt x="f133" y="f102"/>
                </a:lnTo>
                <a:lnTo>
                  <a:pt x="f134" y="f118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61"/>
                </a:lnTo>
                <a:lnTo>
                  <a:pt x="f166" y="f97"/>
                </a:lnTo>
                <a:lnTo>
                  <a:pt x="f167" y="f43"/>
                </a:lnTo>
                <a:lnTo>
                  <a:pt x="f168" y="f169"/>
                </a:lnTo>
                <a:lnTo>
                  <a:pt x="f167" y="f63"/>
                </a:lnTo>
                <a:lnTo>
                  <a:pt x="f170" y="f22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55" y="f179"/>
                </a:lnTo>
                <a:lnTo>
                  <a:pt x="f180" y="f181"/>
                </a:lnTo>
                <a:lnTo>
                  <a:pt x="f182" y="f183"/>
                </a:lnTo>
                <a:lnTo>
                  <a:pt x="f184" y="f11"/>
                </a:lnTo>
                <a:lnTo>
                  <a:pt x="f178" y="f185"/>
                </a:lnTo>
                <a:lnTo>
                  <a:pt x="f186" y="f187"/>
                </a:lnTo>
                <a:lnTo>
                  <a:pt x="f188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2" y="f194"/>
                </a:lnTo>
                <a:lnTo>
                  <a:pt x="f4" y="f194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25DDB6F5-D3AA-2B38-FE5F-420052F006D8}"/>
              </a:ext>
            </a:extLst>
          </p:cNvPr>
          <p:cNvSpPr/>
          <p:nvPr/>
        </p:nvSpPr>
        <p:spPr>
          <a:xfrm>
            <a:off x="5879518" y="2459882"/>
            <a:ext cx="173882" cy="327602"/>
          </a:xfrm>
          <a:custGeom>
            <a:avLst/>
            <a:gdLst>
              <a:gd name="f0" fmla="val w"/>
              <a:gd name="f1" fmla="val h"/>
              <a:gd name="f2" fmla="val 0"/>
              <a:gd name="f3" fmla="val 484"/>
              <a:gd name="f4" fmla="val 911"/>
              <a:gd name="f5" fmla="val 456"/>
              <a:gd name="f6" fmla="val 483"/>
              <a:gd name="f7" fmla="val 514"/>
              <a:gd name="f8" fmla="val 481"/>
              <a:gd name="f9" fmla="val 568"/>
              <a:gd name="f10" fmla="val 476"/>
              <a:gd name="f11" fmla="val 618"/>
              <a:gd name="f12" fmla="val 470"/>
              <a:gd name="f13" fmla="val 663"/>
              <a:gd name="f14" fmla="val 462"/>
              <a:gd name="f15" fmla="val 705"/>
              <a:gd name="f16" fmla="val 452"/>
              <a:gd name="f17" fmla="val 742"/>
              <a:gd name="f18" fmla="val 440"/>
              <a:gd name="f19" fmla="val 775"/>
              <a:gd name="f20" fmla="val 434"/>
              <a:gd name="f21" fmla="val 790"/>
              <a:gd name="f22" fmla="val 427"/>
              <a:gd name="f23" fmla="val 804"/>
              <a:gd name="f24" fmla="val 419"/>
              <a:gd name="f25" fmla="val 817"/>
              <a:gd name="f26" fmla="val 411"/>
              <a:gd name="f27" fmla="val 829"/>
              <a:gd name="f28" fmla="val 402"/>
              <a:gd name="f29" fmla="val 840"/>
              <a:gd name="f30" fmla="val 393"/>
              <a:gd name="f31" fmla="val 851"/>
              <a:gd name="f32" fmla="val 384"/>
              <a:gd name="f33" fmla="val 860"/>
              <a:gd name="f34" fmla="val 373"/>
              <a:gd name="f35" fmla="val 869"/>
              <a:gd name="f36" fmla="val 362"/>
              <a:gd name="f37" fmla="val 877"/>
              <a:gd name="f38" fmla="val 351"/>
              <a:gd name="f39" fmla="val 884"/>
              <a:gd name="f40" fmla="val 339"/>
              <a:gd name="f41" fmla="val 890"/>
              <a:gd name="f42" fmla="val 327"/>
              <a:gd name="f43" fmla="val 896"/>
              <a:gd name="f44" fmla="val 314"/>
              <a:gd name="f45" fmla="val 901"/>
              <a:gd name="f46" fmla="val 300"/>
              <a:gd name="f47" fmla="val 904"/>
              <a:gd name="f48" fmla="val 286"/>
              <a:gd name="f49" fmla="val 907"/>
              <a:gd name="f50" fmla="val 271"/>
              <a:gd name="f51" fmla="val 909"/>
              <a:gd name="f52" fmla="val 256"/>
              <a:gd name="f53" fmla="val 240"/>
              <a:gd name="f54" fmla="val 225"/>
              <a:gd name="f55" fmla="val 209"/>
              <a:gd name="f56" fmla="val 195"/>
              <a:gd name="f57" fmla="val 181"/>
              <a:gd name="f58" fmla="val 167"/>
              <a:gd name="f59" fmla="val 900"/>
              <a:gd name="f60" fmla="val 154"/>
              <a:gd name="f61" fmla="val 142"/>
              <a:gd name="f62" fmla="val 130"/>
              <a:gd name="f63" fmla="val 119"/>
              <a:gd name="f64" fmla="val 108"/>
              <a:gd name="f65" fmla="val 98"/>
              <a:gd name="f66" fmla="val 89"/>
              <a:gd name="f67" fmla="val 850"/>
              <a:gd name="f68" fmla="val 80"/>
              <a:gd name="f69" fmla="val 71"/>
              <a:gd name="f70" fmla="val 63"/>
              <a:gd name="f71" fmla="val 816"/>
              <a:gd name="f72" fmla="val 56"/>
              <a:gd name="f73" fmla="val 803"/>
              <a:gd name="f74" fmla="val 49"/>
              <a:gd name="f75" fmla="val 789"/>
              <a:gd name="f76" fmla="val 43"/>
              <a:gd name="f77" fmla="val 774"/>
              <a:gd name="f78" fmla="val 32"/>
              <a:gd name="f79" fmla="val 741"/>
              <a:gd name="f80" fmla="val 22"/>
              <a:gd name="f81" fmla="val 704"/>
              <a:gd name="f82" fmla="val 14"/>
              <a:gd name="f83" fmla="val 8"/>
              <a:gd name="f84" fmla="val 617"/>
              <a:gd name="f85" fmla="val 4"/>
              <a:gd name="f86" fmla="val 1"/>
              <a:gd name="f87" fmla="val 399"/>
              <a:gd name="f88" fmla="val 345"/>
              <a:gd name="f89" fmla="val 295"/>
              <a:gd name="f90" fmla="val 15"/>
              <a:gd name="f91" fmla="val 250"/>
              <a:gd name="f92" fmla="val 23"/>
              <a:gd name="f93" fmla="val 208"/>
              <a:gd name="f94" fmla="val 33"/>
              <a:gd name="f95" fmla="val 171"/>
              <a:gd name="f96" fmla="val 45"/>
              <a:gd name="f97" fmla="val 137"/>
              <a:gd name="f98" fmla="val 52"/>
              <a:gd name="f99" fmla="val 122"/>
              <a:gd name="f100" fmla="val 59"/>
              <a:gd name="f101" fmla="val 66"/>
              <a:gd name="f102" fmla="val 95"/>
              <a:gd name="f103" fmla="val 74"/>
              <a:gd name="f104" fmla="val 83"/>
              <a:gd name="f105" fmla="val 72"/>
              <a:gd name="f106" fmla="val 92"/>
              <a:gd name="f107" fmla="val 61"/>
              <a:gd name="f108" fmla="val 102"/>
              <a:gd name="f109" fmla="val 51"/>
              <a:gd name="f110" fmla="val 112"/>
              <a:gd name="f111" fmla="val 42"/>
              <a:gd name="f112" fmla="val 123"/>
              <a:gd name="f113" fmla="val 34"/>
              <a:gd name="f114" fmla="val 134"/>
              <a:gd name="f115" fmla="val 27"/>
              <a:gd name="f116" fmla="val 146"/>
              <a:gd name="f117" fmla="val 21"/>
              <a:gd name="f118" fmla="val 158"/>
              <a:gd name="f119" fmla="val 11"/>
              <a:gd name="f120" fmla="val 184"/>
              <a:gd name="f121" fmla="val 7"/>
              <a:gd name="f122" fmla="val 198"/>
              <a:gd name="f123" fmla="val 212"/>
              <a:gd name="f124" fmla="val 2"/>
              <a:gd name="f125" fmla="val 227"/>
              <a:gd name="f126" fmla="val 243"/>
              <a:gd name="f127" fmla="val 258"/>
              <a:gd name="f128" fmla="val 274"/>
              <a:gd name="f129" fmla="val 288"/>
              <a:gd name="f130" fmla="val 302"/>
              <a:gd name="f131" fmla="val 316"/>
              <a:gd name="f132" fmla="val 10"/>
              <a:gd name="f133" fmla="val 329"/>
              <a:gd name="f134" fmla="val 341"/>
              <a:gd name="f135" fmla="val 20"/>
              <a:gd name="f136" fmla="val 353"/>
              <a:gd name="f137" fmla="val 26"/>
              <a:gd name="f138" fmla="val 364"/>
              <a:gd name="f139" fmla="val 375"/>
              <a:gd name="f140" fmla="val 41"/>
              <a:gd name="f141" fmla="val 385"/>
              <a:gd name="f142" fmla="val 50"/>
              <a:gd name="f143" fmla="val 395"/>
              <a:gd name="f144" fmla="val 60"/>
              <a:gd name="f145" fmla="val 404"/>
              <a:gd name="f146" fmla="val 70"/>
              <a:gd name="f147" fmla="val 412"/>
              <a:gd name="f148" fmla="val 81"/>
              <a:gd name="f149" fmla="val 420"/>
              <a:gd name="f150" fmla="val 93"/>
              <a:gd name="f151" fmla="val 106"/>
              <a:gd name="f152" fmla="val 120"/>
              <a:gd name="f153" fmla="val 441"/>
              <a:gd name="f154" fmla="val 135"/>
              <a:gd name="f155" fmla="val 168"/>
              <a:gd name="f156" fmla="val 205"/>
              <a:gd name="f157" fmla="val 247"/>
              <a:gd name="f158" fmla="val 292"/>
              <a:gd name="f159" fmla="val 343"/>
              <a:gd name="f160" fmla="val 397"/>
              <a:gd name="f161" fmla="val 165"/>
              <a:gd name="f162" fmla="val 166"/>
              <a:gd name="f163" fmla="val 542"/>
              <a:gd name="f164" fmla="val 169"/>
              <a:gd name="f165" fmla="val 612"/>
              <a:gd name="f166" fmla="val 174"/>
              <a:gd name="f167" fmla="val 667"/>
              <a:gd name="f168" fmla="val 177"/>
              <a:gd name="f169" fmla="val 689"/>
              <a:gd name="f170" fmla="val 707"/>
              <a:gd name="f171" fmla="val 185"/>
              <a:gd name="f172" fmla="val 722"/>
              <a:gd name="f173" fmla="val 188"/>
              <a:gd name="f174" fmla="val 729"/>
              <a:gd name="f175" fmla="val 191"/>
              <a:gd name="f176" fmla="val 735"/>
              <a:gd name="f177" fmla="val 194"/>
              <a:gd name="f178" fmla="val 197"/>
              <a:gd name="f179" fmla="val 746"/>
              <a:gd name="f180" fmla="val 200"/>
              <a:gd name="f181" fmla="val 751"/>
              <a:gd name="f182" fmla="val 204"/>
              <a:gd name="f183" fmla="val 755"/>
              <a:gd name="f184" fmla="val 759"/>
              <a:gd name="f185" fmla="val 762"/>
              <a:gd name="f186" fmla="val 216"/>
              <a:gd name="f187" fmla="val 765"/>
              <a:gd name="f188" fmla="val 221"/>
              <a:gd name="f189" fmla="val 767"/>
              <a:gd name="f190" fmla="val 226"/>
              <a:gd name="f191" fmla="val 769"/>
              <a:gd name="f192" fmla="val 231"/>
              <a:gd name="f193" fmla="val 770"/>
              <a:gd name="f194" fmla="val 236"/>
              <a:gd name="f195" fmla="val 771"/>
              <a:gd name="f196" fmla="val 242"/>
              <a:gd name="f197" fmla="val 245"/>
              <a:gd name="f198" fmla="val 249"/>
              <a:gd name="f199" fmla="val 252"/>
              <a:gd name="f200" fmla="val 259"/>
              <a:gd name="f201" fmla="val 768"/>
              <a:gd name="f202" fmla="val 262"/>
              <a:gd name="f203" fmla="val 265"/>
              <a:gd name="f204" fmla="val 766"/>
              <a:gd name="f205" fmla="val 268"/>
              <a:gd name="f206" fmla="val 764"/>
              <a:gd name="f207" fmla="val 760"/>
              <a:gd name="f208" fmla="val 277"/>
              <a:gd name="f209" fmla="val 758"/>
              <a:gd name="f210" fmla="val 279"/>
              <a:gd name="f211" fmla="val 756"/>
              <a:gd name="f212" fmla="val 282"/>
              <a:gd name="f213" fmla="val 753"/>
              <a:gd name="f214" fmla="val 284"/>
              <a:gd name="f215" fmla="val 750"/>
              <a:gd name="f216" fmla="val 747"/>
              <a:gd name="f217" fmla="val 289"/>
              <a:gd name="f218" fmla="val 743"/>
              <a:gd name="f219" fmla="val 293"/>
              <a:gd name="f220" fmla="val 736"/>
              <a:gd name="f221" fmla="val 296"/>
              <a:gd name="f222" fmla="val 727"/>
              <a:gd name="f223" fmla="val 717"/>
              <a:gd name="f224" fmla="val 303"/>
              <a:gd name="f225" fmla="val 706"/>
              <a:gd name="f226" fmla="val 306"/>
              <a:gd name="f227" fmla="val 694"/>
              <a:gd name="f228" fmla="val 308"/>
              <a:gd name="f229" fmla="val 681"/>
              <a:gd name="f230" fmla="val 312"/>
              <a:gd name="f231" fmla="val 651"/>
              <a:gd name="f232" fmla="val 615"/>
              <a:gd name="f233" fmla="val 318"/>
              <a:gd name="f234" fmla="val 570"/>
              <a:gd name="f235" fmla="val 320"/>
              <a:gd name="f236" fmla="val 319"/>
              <a:gd name="f237" fmla="val 372"/>
              <a:gd name="f238" fmla="val 315"/>
              <a:gd name="f239" fmla="val 313"/>
              <a:gd name="f240" fmla="val 273"/>
              <a:gd name="f241" fmla="val 310"/>
              <a:gd name="f242" fmla="val 248"/>
              <a:gd name="f243" fmla="val 307"/>
              <a:gd name="f244" fmla="val 207"/>
              <a:gd name="f245" fmla="val 298"/>
              <a:gd name="f246" fmla="val 178"/>
              <a:gd name="f247" fmla="val 172"/>
              <a:gd name="f248" fmla="val 283"/>
              <a:gd name="f249" fmla="val 162"/>
              <a:gd name="f250" fmla="val 157"/>
              <a:gd name="f251" fmla="val 275"/>
              <a:gd name="f252" fmla="val 153"/>
              <a:gd name="f253" fmla="val 150"/>
              <a:gd name="f254" fmla="val 267"/>
              <a:gd name="f255" fmla="val 147"/>
              <a:gd name="f256" fmla="val 145"/>
              <a:gd name="f257" fmla="val 257"/>
              <a:gd name="f258" fmla="val 143"/>
              <a:gd name="f259" fmla="val 141"/>
              <a:gd name="f260" fmla="val 140"/>
              <a:gd name="f261" fmla="val 161"/>
              <a:gd name="f262" fmla="*/ f0 1 484"/>
              <a:gd name="f263" fmla="*/ f1 1 911"/>
              <a:gd name="f264" fmla="+- f4 0 f2"/>
              <a:gd name="f265" fmla="+- f3 0 f2"/>
              <a:gd name="f266" fmla="*/ f265 1 484"/>
              <a:gd name="f267" fmla="*/ f264 1 911"/>
              <a:gd name="f268" fmla="*/ f2 1 f266"/>
              <a:gd name="f269" fmla="*/ f3 1 f266"/>
              <a:gd name="f270" fmla="*/ f2 1 f267"/>
              <a:gd name="f271" fmla="*/ f4 1 f267"/>
              <a:gd name="f272" fmla="*/ f268 f262 1"/>
              <a:gd name="f273" fmla="*/ f269 f262 1"/>
              <a:gd name="f274" fmla="*/ f271 f263 1"/>
              <a:gd name="f275" fmla="*/ f270 f2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2" t="f275" r="f273" b="f274"/>
            <a:pathLst>
              <a:path w="484" h="91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4"/>
                </a:lnTo>
                <a:lnTo>
                  <a:pt x="f53" y="f4"/>
                </a:lnTo>
                <a:lnTo>
                  <a:pt x="f54" y="f4"/>
                </a:lnTo>
                <a:lnTo>
                  <a:pt x="f55" y="f51"/>
                </a:lnTo>
                <a:lnTo>
                  <a:pt x="f56" y="f49"/>
                </a:lnTo>
                <a:lnTo>
                  <a:pt x="f57" y="f47"/>
                </a:lnTo>
                <a:lnTo>
                  <a:pt x="f58" y="f59"/>
                </a:lnTo>
                <a:lnTo>
                  <a:pt x="f60" y="f43"/>
                </a:lnTo>
                <a:lnTo>
                  <a:pt x="f61" y="f41"/>
                </a:lnTo>
                <a:lnTo>
                  <a:pt x="f62" y="f39"/>
                </a:lnTo>
                <a:lnTo>
                  <a:pt x="f63" y="f37"/>
                </a:lnTo>
                <a:lnTo>
                  <a:pt x="f64" y="f35"/>
                </a:lnTo>
                <a:lnTo>
                  <a:pt x="f65" y="f33"/>
                </a:lnTo>
                <a:lnTo>
                  <a:pt x="f66" y="f67"/>
                </a:lnTo>
                <a:lnTo>
                  <a:pt x="f68" y="f29"/>
                </a:lnTo>
                <a:lnTo>
                  <a:pt x="f69" y="f27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13"/>
                </a:lnTo>
                <a:lnTo>
                  <a:pt x="f83" y="f84"/>
                </a:lnTo>
                <a:lnTo>
                  <a:pt x="f85" y="f9"/>
                </a:lnTo>
                <a:lnTo>
                  <a:pt x="f86" y="f7"/>
                </a:lnTo>
                <a:lnTo>
                  <a:pt x="f2" y="f5"/>
                </a:lnTo>
                <a:lnTo>
                  <a:pt x="f86" y="f87"/>
                </a:lnTo>
                <a:lnTo>
                  <a:pt x="f85" y="f88"/>
                </a:lnTo>
                <a:lnTo>
                  <a:pt x="f83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64"/>
                </a:lnTo>
                <a:lnTo>
                  <a:pt x="f101" y="f102"/>
                </a:lnTo>
                <a:lnTo>
                  <a:pt x="f103" y="f104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90"/>
                </a:lnTo>
                <a:lnTo>
                  <a:pt x="f95" y="f119"/>
                </a:lnTo>
                <a:lnTo>
                  <a:pt x="f120" y="f121"/>
                </a:lnTo>
                <a:lnTo>
                  <a:pt x="f122" y="f85"/>
                </a:lnTo>
                <a:lnTo>
                  <a:pt x="f123" y="f124"/>
                </a:lnTo>
                <a:lnTo>
                  <a:pt x="f125" y="f2"/>
                </a:lnTo>
                <a:lnTo>
                  <a:pt x="f126" y="f2"/>
                </a:lnTo>
                <a:lnTo>
                  <a:pt x="f127" y="f2"/>
                </a:lnTo>
                <a:lnTo>
                  <a:pt x="f128" y="f124"/>
                </a:lnTo>
                <a:lnTo>
                  <a:pt x="f129" y="f85"/>
                </a:lnTo>
                <a:lnTo>
                  <a:pt x="f130" y="f121"/>
                </a:lnTo>
                <a:lnTo>
                  <a:pt x="f131" y="f132"/>
                </a:lnTo>
                <a:lnTo>
                  <a:pt x="f133" y="f90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13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22" y="f151"/>
                </a:lnTo>
                <a:lnTo>
                  <a:pt x="f20" y="f152"/>
                </a:lnTo>
                <a:lnTo>
                  <a:pt x="f153" y="f154"/>
                </a:lnTo>
                <a:lnTo>
                  <a:pt x="f16" y="f155"/>
                </a:lnTo>
                <a:lnTo>
                  <a:pt x="f14" y="f156"/>
                </a:lnTo>
                <a:lnTo>
                  <a:pt x="f12" y="f157"/>
                </a:lnTo>
                <a:lnTo>
                  <a:pt x="f10" y="f158"/>
                </a:lnTo>
                <a:lnTo>
                  <a:pt x="f8" y="f159"/>
                </a:lnTo>
                <a:lnTo>
                  <a:pt x="f6" y="f160"/>
                </a:lnTo>
                <a:close/>
                <a:moveTo>
                  <a:pt x="f161" y="f5"/>
                </a:move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57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79"/>
                </a:lnTo>
                <a:lnTo>
                  <a:pt x="f178" y="f179"/>
                </a:lnTo>
                <a:lnTo>
                  <a:pt x="f180" y="f181"/>
                </a:lnTo>
                <a:lnTo>
                  <a:pt x="f182" y="f183"/>
                </a:lnTo>
                <a:lnTo>
                  <a:pt x="f93" y="f184"/>
                </a:lnTo>
                <a:lnTo>
                  <a:pt x="f123" y="f185"/>
                </a:lnTo>
                <a:lnTo>
                  <a:pt x="f186" y="f187"/>
                </a:lnTo>
                <a:lnTo>
                  <a:pt x="f188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4" y="f195"/>
                </a:lnTo>
                <a:lnTo>
                  <a:pt x="f196" y="f195"/>
                </a:lnTo>
                <a:lnTo>
                  <a:pt x="f197" y="f195"/>
                </a:lnTo>
                <a:lnTo>
                  <a:pt x="f198" y="f195"/>
                </a:lnTo>
                <a:lnTo>
                  <a:pt x="f199" y="f193"/>
                </a:lnTo>
                <a:lnTo>
                  <a:pt x="f52" y="f191"/>
                </a:lnTo>
                <a:lnTo>
                  <a:pt x="f200" y="f201"/>
                </a:lnTo>
                <a:lnTo>
                  <a:pt x="f202" y="f189"/>
                </a:lnTo>
                <a:lnTo>
                  <a:pt x="f203" y="f204"/>
                </a:lnTo>
                <a:lnTo>
                  <a:pt x="f205" y="f206"/>
                </a:lnTo>
                <a:lnTo>
                  <a:pt x="f50" y="f185"/>
                </a:lnTo>
                <a:lnTo>
                  <a:pt x="f128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48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46" y="f223"/>
                </a:lnTo>
                <a:lnTo>
                  <a:pt x="f224" y="f225"/>
                </a:lnTo>
                <a:lnTo>
                  <a:pt x="f226" y="f227"/>
                </a:lnTo>
                <a:lnTo>
                  <a:pt x="f228" y="f229"/>
                </a:lnTo>
                <a:lnTo>
                  <a:pt x="f230" y="f231"/>
                </a:lnTo>
                <a:lnTo>
                  <a:pt x="f131" y="f232"/>
                </a:lnTo>
                <a:lnTo>
                  <a:pt x="f233" y="f234"/>
                </a:lnTo>
                <a:lnTo>
                  <a:pt x="f235" y="f5"/>
                </a:lnTo>
                <a:lnTo>
                  <a:pt x="f236" y="f237"/>
                </a:lnTo>
                <a:lnTo>
                  <a:pt x="f238" y="f224"/>
                </a:lnTo>
                <a:lnTo>
                  <a:pt x="f239" y="f240"/>
                </a:lnTo>
                <a:lnTo>
                  <a:pt x="f241" y="f242"/>
                </a:lnTo>
                <a:lnTo>
                  <a:pt x="f243" y="f54"/>
                </a:lnTo>
                <a:lnTo>
                  <a:pt x="f224" y="f244"/>
                </a:lnTo>
                <a:lnTo>
                  <a:pt x="f245" y="f175"/>
                </a:lnTo>
                <a:lnTo>
                  <a:pt x="f89" y="f120"/>
                </a:lnTo>
                <a:lnTo>
                  <a:pt x="f219" y="f246"/>
                </a:lnTo>
                <a:lnTo>
                  <a:pt x="f217" y="f247"/>
                </a:lnTo>
                <a:lnTo>
                  <a:pt x="f48" y="f162"/>
                </a:lnTo>
                <a:lnTo>
                  <a:pt x="f248" y="f249"/>
                </a:lnTo>
                <a:lnTo>
                  <a:pt x="f210" y="f250"/>
                </a:lnTo>
                <a:lnTo>
                  <a:pt x="f251" y="f252"/>
                </a:lnTo>
                <a:lnTo>
                  <a:pt x="f50" y="f253"/>
                </a:lnTo>
                <a:lnTo>
                  <a:pt x="f254" y="f255"/>
                </a:lnTo>
                <a:lnTo>
                  <a:pt x="f202" y="f256"/>
                </a:lnTo>
                <a:lnTo>
                  <a:pt x="f257" y="f258"/>
                </a:lnTo>
                <a:lnTo>
                  <a:pt x="f199" y="f259"/>
                </a:lnTo>
                <a:lnTo>
                  <a:pt x="f157" y="f259"/>
                </a:lnTo>
                <a:lnTo>
                  <a:pt x="f196" y="f260"/>
                </a:lnTo>
                <a:lnTo>
                  <a:pt x="f194" y="f259"/>
                </a:lnTo>
                <a:lnTo>
                  <a:pt x="f192" y="f259"/>
                </a:lnTo>
                <a:lnTo>
                  <a:pt x="f190" y="f258"/>
                </a:lnTo>
                <a:lnTo>
                  <a:pt x="f188" y="f256"/>
                </a:lnTo>
                <a:lnTo>
                  <a:pt x="f186" y="f255"/>
                </a:lnTo>
                <a:lnTo>
                  <a:pt x="f123" y="f253"/>
                </a:lnTo>
                <a:lnTo>
                  <a:pt x="f93" y="f252"/>
                </a:lnTo>
                <a:lnTo>
                  <a:pt x="f182" y="f250"/>
                </a:lnTo>
                <a:lnTo>
                  <a:pt x="f180" y="f261"/>
                </a:lnTo>
                <a:lnTo>
                  <a:pt x="f178" y="f162"/>
                </a:lnTo>
                <a:lnTo>
                  <a:pt x="f177" y="f247"/>
                </a:lnTo>
                <a:lnTo>
                  <a:pt x="f175" y="f246"/>
                </a:lnTo>
                <a:lnTo>
                  <a:pt x="f173" y="f120"/>
                </a:lnTo>
                <a:lnTo>
                  <a:pt x="f171" y="f175"/>
                </a:lnTo>
                <a:lnTo>
                  <a:pt x="f57" y="f244"/>
                </a:lnTo>
                <a:lnTo>
                  <a:pt x="f168" y="f54"/>
                </a:lnTo>
                <a:lnTo>
                  <a:pt x="f166" y="f157"/>
                </a:lnTo>
                <a:lnTo>
                  <a:pt x="f164" y="f130"/>
                </a:lnTo>
                <a:lnTo>
                  <a:pt x="f162" y="f2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46DAF355-F5D4-576E-DCF0-F59872F5DCB6}"/>
              </a:ext>
            </a:extLst>
          </p:cNvPr>
          <p:cNvSpPr/>
          <p:nvPr/>
        </p:nvSpPr>
        <p:spPr>
          <a:xfrm>
            <a:off x="6084362" y="2460238"/>
            <a:ext cx="172803" cy="327236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481"/>
              <a:gd name="f5" fmla="val 910"/>
              <a:gd name="f6" fmla="val 464"/>
              <a:gd name="f7" fmla="val 212"/>
              <a:gd name="f8" fmla="val 463"/>
              <a:gd name="f9" fmla="val 232"/>
              <a:gd name="f10" fmla="val 461"/>
              <a:gd name="f11" fmla="val 252"/>
              <a:gd name="f12" fmla="val 458"/>
              <a:gd name="f13" fmla="val 271"/>
              <a:gd name="f14" fmla="val 454"/>
              <a:gd name="f15" fmla="val 289"/>
              <a:gd name="f16" fmla="val 448"/>
              <a:gd name="f17" fmla="val 306"/>
              <a:gd name="f18" fmla="val 441"/>
              <a:gd name="f19" fmla="val 322"/>
              <a:gd name="f20" fmla="val 432"/>
              <a:gd name="f21" fmla="val 338"/>
              <a:gd name="f22" fmla="val 423"/>
              <a:gd name="f23" fmla="val 352"/>
              <a:gd name="f24" fmla="val 412"/>
              <a:gd name="f25" fmla="val 366"/>
              <a:gd name="f26" fmla="val 400"/>
              <a:gd name="f27" fmla="val 378"/>
              <a:gd name="f28" fmla="val 387"/>
              <a:gd name="f29" fmla="val 390"/>
              <a:gd name="f30" fmla="val 373"/>
              <a:gd name="f31" fmla="val 358"/>
              <a:gd name="f32" fmla="val 409"/>
              <a:gd name="f33" fmla="val 342"/>
              <a:gd name="f34" fmla="val 417"/>
              <a:gd name="f35" fmla="val 325"/>
              <a:gd name="f36" fmla="val 425"/>
              <a:gd name="f37" fmla="val 431"/>
              <a:gd name="f38" fmla="val 435"/>
              <a:gd name="f39" fmla="val 327"/>
              <a:gd name="f40" fmla="val 439"/>
              <a:gd name="f41" fmla="val 346"/>
              <a:gd name="f42" fmla="val 444"/>
              <a:gd name="f43" fmla="val 364"/>
              <a:gd name="f44" fmla="val 451"/>
              <a:gd name="f45" fmla="val 380"/>
              <a:gd name="f46" fmla="val 396"/>
              <a:gd name="f47" fmla="val 467"/>
              <a:gd name="f48" fmla="val 410"/>
              <a:gd name="f49" fmla="val 477"/>
              <a:gd name="f50" fmla="val 424"/>
              <a:gd name="f51" fmla="val 488"/>
              <a:gd name="f52" fmla="val 436"/>
              <a:gd name="f53" fmla="val 501"/>
              <a:gd name="f54" fmla="val 507"/>
              <a:gd name="f55" fmla="val 446"/>
              <a:gd name="f56" fmla="val 514"/>
              <a:gd name="f57" fmla="val 522"/>
              <a:gd name="f58" fmla="val 456"/>
              <a:gd name="f59" fmla="val 529"/>
              <a:gd name="f60" fmla="val 460"/>
              <a:gd name="f61" fmla="val 537"/>
              <a:gd name="f62" fmla="val 545"/>
              <a:gd name="f63" fmla="val 470"/>
              <a:gd name="f64" fmla="val 562"/>
              <a:gd name="f65" fmla="val 475"/>
              <a:gd name="f66" fmla="val 581"/>
              <a:gd name="f67" fmla="val 479"/>
              <a:gd name="f68" fmla="val 600"/>
              <a:gd name="f69" fmla="val 621"/>
              <a:gd name="f70" fmla="val 642"/>
              <a:gd name="f71" fmla="val 480"/>
              <a:gd name="f72" fmla="val 672"/>
              <a:gd name="f73" fmla="val 700"/>
              <a:gd name="f74" fmla="val 471"/>
              <a:gd name="f75" fmla="val 727"/>
              <a:gd name="f76" fmla="val 740"/>
              <a:gd name="f77" fmla="val 462"/>
              <a:gd name="f78" fmla="val 752"/>
              <a:gd name="f79" fmla="val 457"/>
              <a:gd name="f80" fmla="val 764"/>
              <a:gd name="f81" fmla="val 452"/>
              <a:gd name="f82" fmla="val 776"/>
              <a:gd name="f83" fmla="val 445"/>
              <a:gd name="f84" fmla="val 787"/>
              <a:gd name="f85" fmla="val 798"/>
              <a:gd name="f86" fmla="val 808"/>
              <a:gd name="f87" fmla="val 818"/>
              <a:gd name="f88" fmla="val 415"/>
              <a:gd name="f89" fmla="val 828"/>
              <a:gd name="f90" fmla="val 405"/>
              <a:gd name="f91" fmla="val 837"/>
              <a:gd name="f92" fmla="val 846"/>
              <a:gd name="f93" fmla="val 385"/>
              <a:gd name="f94" fmla="val 854"/>
              <a:gd name="f95" fmla="val 375"/>
              <a:gd name="f96" fmla="val 862"/>
              <a:gd name="f97" fmla="val 869"/>
              <a:gd name="f98" fmla="val 876"/>
              <a:gd name="f99" fmla="val 340"/>
              <a:gd name="f100" fmla="val 882"/>
              <a:gd name="f101" fmla="val 328"/>
              <a:gd name="f102" fmla="val 887"/>
              <a:gd name="f103" fmla="val 315"/>
              <a:gd name="f104" fmla="val 892"/>
              <a:gd name="f105" fmla="val 900"/>
              <a:gd name="f106" fmla="val 260"/>
              <a:gd name="f107" fmla="val 905"/>
              <a:gd name="f108" fmla="val 230"/>
              <a:gd name="f109" fmla="val 909"/>
              <a:gd name="f110" fmla="val 197"/>
              <a:gd name="f111" fmla="val 169"/>
              <a:gd name="f112" fmla="val 141"/>
              <a:gd name="f113" fmla="val 907"/>
              <a:gd name="f114" fmla="val 115"/>
              <a:gd name="f115" fmla="val 904"/>
              <a:gd name="f116" fmla="val 89"/>
              <a:gd name="f117" fmla="val 65"/>
              <a:gd name="f118" fmla="val 894"/>
              <a:gd name="f119" fmla="val 42"/>
              <a:gd name="f120" fmla="val 21"/>
              <a:gd name="f121" fmla="val 878"/>
              <a:gd name="f122" fmla="val 868"/>
              <a:gd name="f123" fmla="val 721"/>
              <a:gd name="f124" fmla="val 10"/>
              <a:gd name="f125" fmla="val 726"/>
              <a:gd name="f126" fmla="val 20"/>
              <a:gd name="f127" fmla="val 732"/>
              <a:gd name="f128" fmla="val 31"/>
              <a:gd name="f129" fmla="val 737"/>
              <a:gd name="f130" fmla="val 742"/>
              <a:gd name="f131" fmla="val 53"/>
              <a:gd name="f132" fmla="val 747"/>
              <a:gd name="f133" fmla="val 64"/>
              <a:gd name="f134" fmla="val 751"/>
              <a:gd name="f135" fmla="val 87"/>
              <a:gd name="f136" fmla="val 759"/>
              <a:gd name="f137" fmla="val 98"/>
              <a:gd name="f138" fmla="val 762"/>
              <a:gd name="f139" fmla="val 110"/>
              <a:gd name="f140" fmla="val 765"/>
              <a:gd name="f141" fmla="val 121"/>
              <a:gd name="f142" fmla="val 767"/>
              <a:gd name="f143" fmla="val 132"/>
              <a:gd name="f144" fmla="val 769"/>
              <a:gd name="f145" fmla="val 143"/>
              <a:gd name="f146" fmla="val 771"/>
              <a:gd name="f147" fmla="val 154"/>
              <a:gd name="f148" fmla="val 772"/>
              <a:gd name="f149" fmla="val 165"/>
              <a:gd name="f150" fmla="val 176"/>
              <a:gd name="f151" fmla="val 773"/>
              <a:gd name="f152" fmla="val 193"/>
              <a:gd name="f153" fmla="val 209"/>
              <a:gd name="f154" fmla="val 224"/>
              <a:gd name="f155" fmla="val 768"/>
              <a:gd name="f156" fmla="val 238"/>
              <a:gd name="f157" fmla="val 251"/>
              <a:gd name="f158" fmla="val 760"/>
              <a:gd name="f159" fmla="val 256"/>
              <a:gd name="f160" fmla="val 757"/>
              <a:gd name="f161" fmla="val 262"/>
              <a:gd name="f162" fmla="val 754"/>
              <a:gd name="f163" fmla="val 268"/>
              <a:gd name="f164" fmla="val 273"/>
              <a:gd name="f165" fmla="val 748"/>
              <a:gd name="f166" fmla="val 278"/>
              <a:gd name="f167" fmla="val 744"/>
              <a:gd name="f168" fmla="val 282"/>
              <a:gd name="f169" fmla="val 286"/>
              <a:gd name="f170" fmla="val 736"/>
              <a:gd name="f171" fmla="val 291"/>
              <a:gd name="f172" fmla="val 294"/>
              <a:gd name="f173" fmla="val 298"/>
              <a:gd name="f174" fmla="val 722"/>
              <a:gd name="f175" fmla="val 301"/>
              <a:gd name="f176" fmla="val 716"/>
              <a:gd name="f177" fmla="val 304"/>
              <a:gd name="f178" fmla="val 711"/>
              <a:gd name="f179" fmla="val 307"/>
              <a:gd name="f180" fmla="val 705"/>
              <a:gd name="f181" fmla="val 309"/>
              <a:gd name="f182" fmla="val 698"/>
              <a:gd name="f183" fmla="val 313"/>
              <a:gd name="f184" fmla="val 685"/>
              <a:gd name="f185" fmla="val 316"/>
              <a:gd name="f186" fmla="val 670"/>
              <a:gd name="f187" fmla="val 317"/>
              <a:gd name="f188" fmla="val 655"/>
              <a:gd name="f189" fmla="val 318"/>
              <a:gd name="f190" fmla="val 638"/>
              <a:gd name="f191" fmla="val 622"/>
              <a:gd name="f192" fmla="val 607"/>
              <a:gd name="f193" fmla="val 312"/>
              <a:gd name="f194" fmla="val 593"/>
              <a:gd name="f195" fmla="val 308"/>
              <a:gd name="f196" fmla="val 580"/>
              <a:gd name="f197" fmla="val 302"/>
              <a:gd name="f198" fmla="val 568"/>
              <a:gd name="f199" fmla="val 295"/>
              <a:gd name="f200" fmla="val 557"/>
              <a:gd name="f201" fmla="val 287"/>
              <a:gd name="f202" fmla="val 547"/>
              <a:gd name="f203" fmla="val 277"/>
              <a:gd name="f204" fmla="val 538"/>
              <a:gd name="f205" fmla="val 266"/>
              <a:gd name="f206" fmla="val 530"/>
              <a:gd name="f207" fmla="val 254"/>
              <a:gd name="f208" fmla="val 524"/>
              <a:gd name="f209" fmla="val 241"/>
              <a:gd name="f210" fmla="val 518"/>
              <a:gd name="f211" fmla="val 226"/>
              <a:gd name="f212" fmla="val 513"/>
              <a:gd name="f213" fmla="val 210"/>
              <a:gd name="f214" fmla="val 510"/>
              <a:gd name="f215" fmla="val 175"/>
              <a:gd name="f216" fmla="val 506"/>
              <a:gd name="f217" fmla="val 155"/>
              <a:gd name="f218" fmla="val 505"/>
              <a:gd name="f219" fmla="val 105"/>
              <a:gd name="f220" fmla="val 382"/>
              <a:gd name="f221" fmla="val 153"/>
              <a:gd name="f222" fmla="val 170"/>
              <a:gd name="f223" fmla="val 187"/>
              <a:gd name="f224" fmla="val 202"/>
              <a:gd name="f225" fmla="val 377"/>
              <a:gd name="f226" fmla="val 216"/>
              <a:gd name="f227" fmla="val 374"/>
              <a:gd name="f228" fmla="val 369"/>
              <a:gd name="f229" fmla="val 236"/>
              <a:gd name="f230" fmla="val 242"/>
              <a:gd name="f231" fmla="val 363"/>
              <a:gd name="f232" fmla="val 247"/>
              <a:gd name="f233" fmla="val 253"/>
              <a:gd name="f234" fmla="val 356"/>
              <a:gd name="f235" fmla="val 258"/>
              <a:gd name="f236" fmla="val 263"/>
              <a:gd name="f237" fmla="val 348"/>
              <a:gd name="f238" fmla="val 344"/>
              <a:gd name="f239" fmla="val 272"/>
              <a:gd name="f240" fmla="val 339"/>
              <a:gd name="f241" fmla="val 276"/>
              <a:gd name="f242" fmla="val 334"/>
              <a:gd name="f243" fmla="val 280"/>
              <a:gd name="f244" fmla="val 329"/>
              <a:gd name="f245" fmla="val 283"/>
              <a:gd name="f246" fmla="val 324"/>
              <a:gd name="f247" fmla="val 292"/>
              <a:gd name="f248" fmla="val 299"/>
              <a:gd name="f249" fmla="val 296"/>
              <a:gd name="f250" fmla="val 293"/>
              <a:gd name="f251" fmla="val 279"/>
              <a:gd name="f252" fmla="val 234"/>
              <a:gd name="f253" fmla="val 300"/>
              <a:gd name="f254" fmla="val 222"/>
              <a:gd name="f255" fmla="val 211"/>
              <a:gd name="f256" fmla="val 201"/>
              <a:gd name="f257" fmla="val 191"/>
              <a:gd name="f258" fmla="val 290"/>
              <a:gd name="f259" fmla="val 288"/>
              <a:gd name="f260" fmla="val 182"/>
              <a:gd name="f261" fmla="val 285"/>
              <a:gd name="f262" fmla="val 178"/>
              <a:gd name="f263" fmla="val 171"/>
              <a:gd name="f264" fmla="val 167"/>
              <a:gd name="f265" fmla="val 274"/>
              <a:gd name="f266" fmla="val 164"/>
              <a:gd name="f267" fmla="val 161"/>
              <a:gd name="f268" fmla="val 267"/>
              <a:gd name="f269" fmla="val 158"/>
              <a:gd name="f270" fmla="val 156"/>
              <a:gd name="f271" fmla="val 151"/>
              <a:gd name="f272" fmla="val 149"/>
              <a:gd name="f273" fmla="val 147"/>
              <a:gd name="f274" fmla="val 243"/>
              <a:gd name="f275" fmla="val 146"/>
              <a:gd name="f276" fmla="val 144"/>
              <a:gd name="f277" fmla="val 229"/>
              <a:gd name="f278" fmla="val 142"/>
              <a:gd name="f279" fmla="val 219"/>
              <a:gd name="f280" fmla="val 208"/>
              <a:gd name="f281" fmla="val 140"/>
              <a:gd name="f282" fmla="val 199"/>
              <a:gd name="f283" fmla="val 174"/>
              <a:gd name="f284" fmla="val 157"/>
              <a:gd name="f285" fmla="val 124"/>
              <a:gd name="f286" fmla="val 163"/>
              <a:gd name="f287" fmla="val 107"/>
              <a:gd name="f288" fmla="val 173"/>
              <a:gd name="f289" fmla="val 91"/>
              <a:gd name="f290" fmla="val 185"/>
              <a:gd name="f291" fmla="val 74"/>
              <a:gd name="f292" fmla="val 90"/>
              <a:gd name="f293" fmla="val 23"/>
              <a:gd name="f294" fmla="val 69"/>
              <a:gd name="f295" fmla="val 35"/>
              <a:gd name="f296" fmla="val 59"/>
              <a:gd name="f297" fmla="val 48"/>
              <a:gd name="f298" fmla="val 50"/>
              <a:gd name="f299" fmla="val 61"/>
              <a:gd name="f300" fmla="val 28"/>
              <a:gd name="f301" fmla="val 101"/>
              <a:gd name="f302" fmla="val 22"/>
              <a:gd name="f303" fmla="val 116"/>
              <a:gd name="f304" fmla="val 17"/>
              <a:gd name="f305" fmla="val 130"/>
              <a:gd name="f306" fmla="val 13"/>
              <a:gd name="f307" fmla="val 6"/>
              <a:gd name="f308" fmla="val 1"/>
              <a:gd name="f309" fmla="val 4"/>
              <a:gd name="f310" fmla="val 303"/>
              <a:gd name="f311" fmla="val 8"/>
              <a:gd name="f312" fmla="val 326"/>
              <a:gd name="f313" fmla="val 14"/>
              <a:gd name="f314" fmla="val 347"/>
              <a:gd name="f315" fmla="val 357"/>
              <a:gd name="f316" fmla="val 27"/>
              <a:gd name="f317" fmla="val 32"/>
              <a:gd name="f318" fmla="val 37"/>
              <a:gd name="f319" fmla="val 384"/>
              <a:gd name="f320" fmla="val 43"/>
              <a:gd name="f321" fmla="val 393"/>
              <a:gd name="f322" fmla="val 401"/>
              <a:gd name="f323" fmla="val 57"/>
              <a:gd name="f324" fmla="val 408"/>
              <a:gd name="f325" fmla="val 416"/>
              <a:gd name="f326" fmla="val 71"/>
              <a:gd name="f327" fmla="val 422"/>
              <a:gd name="f328" fmla="val 79"/>
              <a:gd name="f329" fmla="val 428"/>
              <a:gd name="f330" fmla="val 88"/>
              <a:gd name="f331" fmla="val 434"/>
              <a:gd name="f332" fmla="val 96"/>
              <a:gd name="f333" fmla="val 114"/>
              <a:gd name="f334" fmla="val 134"/>
              <a:gd name="f335" fmla="val 455"/>
              <a:gd name="f336" fmla="val 188"/>
              <a:gd name="f337" fmla="*/ f1 1 481"/>
              <a:gd name="f338" fmla="*/ f2 1 910"/>
              <a:gd name="f339" fmla="+- f5 0 f3"/>
              <a:gd name="f340" fmla="+- f4 0 f3"/>
              <a:gd name="f341" fmla="*/ f340 1 481"/>
              <a:gd name="f342" fmla="*/ f339 1 910"/>
              <a:gd name="f343" fmla="*/ f3 1 f341"/>
              <a:gd name="f344" fmla="*/ f4 1 f341"/>
              <a:gd name="f345" fmla="*/ f3 1 f342"/>
              <a:gd name="f346" fmla="*/ f5 1 f342"/>
              <a:gd name="f347" fmla="*/ f343 f337 1"/>
              <a:gd name="f348" fmla="*/ f344 f337 1"/>
              <a:gd name="f349" fmla="*/ f346 f338 1"/>
              <a:gd name="f350" fmla="*/ f345 f3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7" t="f350" r="f348" b="f349"/>
            <a:pathLst>
              <a:path w="481" h="91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26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17" y="f37"/>
                </a:lnTo>
                <a:lnTo>
                  <a:pt x="f1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12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18" y="f54"/>
                </a:lnTo>
                <a:lnTo>
                  <a:pt x="f55" y="f56"/>
                </a:lnTo>
                <a:lnTo>
                  <a:pt x="f44" y="f57"/>
                </a:lnTo>
                <a:lnTo>
                  <a:pt x="f58" y="f59"/>
                </a:lnTo>
                <a:lnTo>
                  <a:pt x="f60" y="f61"/>
                </a:lnTo>
                <a:lnTo>
                  <a:pt x="f6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4" y="f69"/>
                </a:lnTo>
                <a:lnTo>
                  <a:pt x="f4" y="f70"/>
                </a:lnTo>
                <a:lnTo>
                  <a:pt x="f71" y="f72"/>
                </a:lnTo>
                <a:lnTo>
                  <a:pt x="f49" y="f73"/>
                </a:lnTo>
                <a:lnTo>
                  <a:pt x="f74" y="f75"/>
                </a:lnTo>
                <a:lnTo>
                  <a:pt x="f47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40" y="f85"/>
                </a:lnTo>
                <a:lnTo>
                  <a:pt x="f37" y="f86"/>
                </a:lnTo>
                <a:lnTo>
                  <a:pt x="f22" y="f87"/>
                </a:lnTo>
                <a:lnTo>
                  <a:pt x="f88" y="f89"/>
                </a:lnTo>
                <a:lnTo>
                  <a:pt x="f90" y="f91"/>
                </a:lnTo>
                <a:lnTo>
                  <a:pt x="f46" y="f92"/>
                </a:lnTo>
                <a:lnTo>
                  <a:pt x="f93" y="f94"/>
                </a:lnTo>
                <a:lnTo>
                  <a:pt x="f95" y="f96"/>
                </a:lnTo>
                <a:lnTo>
                  <a:pt x="f43" y="f97"/>
                </a:lnTo>
                <a:lnTo>
                  <a:pt x="f23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5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5"/>
                </a:lnTo>
                <a:lnTo>
                  <a:pt x="f111" y="f109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05"/>
                </a:lnTo>
                <a:lnTo>
                  <a:pt x="f117" y="f118"/>
                </a:lnTo>
                <a:lnTo>
                  <a:pt x="f119" y="f102"/>
                </a:lnTo>
                <a:lnTo>
                  <a:pt x="f120" y="f121"/>
                </a:lnTo>
                <a:lnTo>
                  <a:pt x="f3" y="f122"/>
                </a:lnTo>
                <a:lnTo>
                  <a:pt x="f3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1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48"/>
                </a:lnTo>
                <a:lnTo>
                  <a:pt x="f150" y="f151"/>
                </a:lnTo>
                <a:lnTo>
                  <a:pt x="f152" y="f148"/>
                </a:lnTo>
                <a:lnTo>
                  <a:pt x="f153" y="f146"/>
                </a:lnTo>
                <a:lnTo>
                  <a:pt x="f154" y="f155"/>
                </a:lnTo>
                <a:lnTo>
                  <a:pt x="f156" y="f80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34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76"/>
                </a:lnTo>
                <a:lnTo>
                  <a:pt x="f169" y="f170"/>
                </a:lnTo>
                <a:lnTo>
                  <a:pt x="f171" y="f127"/>
                </a:lnTo>
                <a:lnTo>
                  <a:pt x="f172" y="f75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87" y="f191"/>
                </a:lnTo>
                <a:lnTo>
                  <a:pt x="f103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200"/>
                </a:lnTo>
                <a:lnTo>
                  <a:pt x="f201" y="f202"/>
                </a:ln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9" y="f210"/>
                </a:lnTo>
                <a:lnTo>
                  <a:pt x="f211" y="f212"/>
                </a:lnTo>
                <a:lnTo>
                  <a:pt x="f213" y="f214"/>
                </a:lnTo>
                <a:lnTo>
                  <a:pt x="f152" y="f54"/>
                </a:lnTo>
                <a:lnTo>
                  <a:pt x="f215" y="f216"/>
                </a:lnTo>
                <a:lnTo>
                  <a:pt x="f217" y="f218"/>
                </a:lnTo>
                <a:lnTo>
                  <a:pt x="f219" y="f218"/>
                </a:lnTo>
                <a:lnTo>
                  <a:pt x="f219" y="f220"/>
                </a:lnTo>
                <a:lnTo>
                  <a:pt x="f221" y="f220"/>
                </a:lnTo>
                <a:lnTo>
                  <a:pt x="f222" y="f220"/>
                </a:lnTo>
                <a:lnTo>
                  <a:pt x="f223" y="f45"/>
                </a:lnTo>
                <a:lnTo>
                  <a:pt x="f224" y="f225"/>
                </a:lnTo>
                <a:lnTo>
                  <a:pt x="f226" y="f227"/>
                </a:lnTo>
                <a:lnTo>
                  <a:pt x="f108" y="f228"/>
                </a:lnTo>
                <a:lnTo>
                  <a:pt x="f229" y="f25"/>
                </a:lnTo>
                <a:lnTo>
                  <a:pt x="f230" y="f231"/>
                </a:lnTo>
                <a:lnTo>
                  <a:pt x="f232" y="f0"/>
                </a:lnTo>
                <a:lnTo>
                  <a:pt x="f233" y="f234"/>
                </a:lnTo>
                <a:lnTo>
                  <a:pt x="f235" y="f23"/>
                </a:lnTo>
                <a:lnTo>
                  <a:pt x="f236" y="f237"/>
                </a:lnTo>
                <a:lnTo>
                  <a:pt x="f163" y="f238"/>
                </a:lnTo>
                <a:lnTo>
                  <a:pt x="f239" y="f240"/>
                </a:lnTo>
                <a:lnTo>
                  <a:pt x="f241" y="f242"/>
                </a:lnTo>
                <a:lnTo>
                  <a:pt x="f243" y="f244"/>
                </a:lnTo>
                <a:lnTo>
                  <a:pt x="f245" y="f246"/>
                </a:lnTo>
                <a:lnTo>
                  <a:pt x="f201" y="f189"/>
                </a:lnTo>
                <a:lnTo>
                  <a:pt x="f15" y="f193"/>
                </a:lnTo>
                <a:lnTo>
                  <a:pt x="f247" y="f17"/>
                </a:lnTo>
                <a:lnTo>
                  <a:pt x="f172" y="f248"/>
                </a:lnTo>
                <a:lnTo>
                  <a:pt x="f249" y="f250"/>
                </a:lnTo>
                <a:lnTo>
                  <a:pt x="f248" y="f251"/>
                </a:lnTo>
                <a:lnTo>
                  <a:pt x="f175" y="f236"/>
                </a:lnTo>
                <a:lnTo>
                  <a:pt x="f197" y="f232"/>
                </a:lnTo>
                <a:lnTo>
                  <a:pt x="f175" y="f252"/>
                </a:lnTo>
                <a:lnTo>
                  <a:pt x="f253" y="f254"/>
                </a:lnTo>
                <a:lnTo>
                  <a:pt x="f173" y="f255"/>
                </a:lnTo>
                <a:lnTo>
                  <a:pt x="f199" y="f256"/>
                </a:lnTo>
                <a:lnTo>
                  <a:pt x="f247" y="f257"/>
                </a:lnTo>
                <a:lnTo>
                  <a:pt x="f258" y="f223"/>
                </a:lnTo>
                <a:lnTo>
                  <a:pt x="f259" y="f260"/>
                </a:lnTo>
                <a:lnTo>
                  <a:pt x="f261" y="f262"/>
                </a:lnTo>
                <a:lnTo>
                  <a:pt x="f245" y="f215"/>
                </a:lnTo>
                <a:lnTo>
                  <a:pt x="f243" y="f263"/>
                </a:lnTo>
                <a:lnTo>
                  <a:pt x="f203" y="f264"/>
                </a:lnTo>
                <a:lnTo>
                  <a:pt x="f265" y="f266"/>
                </a:lnTo>
                <a:lnTo>
                  <a:pt x="f13" y="f267"/>
                </a:lnTo>
                <a:lnTo>
                  <a:pt x="f268" y="f269"/>
                </a:lnTo>
                <a:lnTo>
                  <a:pt x="f236" y="f270"/>
                </a:lnTo>
                <a:lnTo>
                  <a:pt x="f106" y="f221"/>
                </a:lnTo>
                <a:lnTo>
                  <a:pt x="f159" y="f271"/>
                </a:lnTo>
                <a:lnTo>
                  <a:pt x="f11" y="f272"/>
                </a:lnTo>
                <a:lnTo>
                  <a:pt x="f232" y="f273"/>
                </a:lnTo>
                <a:lnTo>
                  <a:pt x="f274" y="f275"/>
                </a:lnTo>
                <a:lnTo>
                  <a:pt x="f156" y="f276"/>
                </a:lnTo>
                <a:lnTo>
                  <a:pt x="f277" y="f278"/>
                </a:lnTo>
                <a:lnTo>
                  <a:pt x="f279" y="f112"/>
                </a:lnTo>
                <a:lnTo>
                  <a:pt x="f280" y="f281"/>
                </a:lnTo>
                <a:lnTo>
                  <a:pt x="f282" y="f112"/>
                </a:lnTo>
                <a:lnTo>
                  <a:pt x="f257" y="f112"/>
                </a:lnTo>
                <a:lnTo>
                  <a:pt x="f260" y="f278"/>
                </a:lnTo>
                <a:lnTo>
                  <a:pt x="f283" y="f276"/>
                </a:lnTo>
                <a:lnTo>
                  <a:pt x="f149" y="f275"/>
                </a:lnTo>
                <a:lnTo>
                  <a:pt x="f284" y="f272"/>
                </a:lnTo>
                <a:lnTo>
                  <a:pt x="f281" y="f217"/>
                </a:lnTo>
                <a:lnTo>
                  <a:pt x="f285" y="f286"/>
                </a:lnTo>
                <a:lnTo>
                  <a:pt x="f287" y="f288"/>
                </a:lnTo>
                <a:lnTo>
                  <a:pt x="f289" y="f290"/>
                </a:lnTo>
                <a:lnTo>
                  <a:pt x="f291" y="f282"/>
                </a:lnTo>
                <a:lnTo>
                  <a:pt x="f3" y="f292"/>
                </a:lnTo>
                <a:lnTo>
                  <a:pt x="f293" y="f294"/>
                </a:lnTo>
                <a:lnTo>
                  <a:pt x="f295" y="f296"/>
                </a:lnTo>
                <a:lnTo>
                  <a:pt x="f297" y="f298"/>
                </a:lnTo>
                <a:lnTo>
                  <a:pt x="f299" y="f119"/>
                </a:lnTo>
                <a:lnTo>
                  <a:pt x="f291" y="f295"/>
                </a:lnTo>
                <a:lnTo>
                  <a:pt x="f135" y="f300"/>
                </a:lnTo>
                <a:lnTo>
                  <a:pt x="f301" y="f302"/>
                </a:lnTo>
                <a:lnTo>
                  <a:pt x="f303" y="f304"/>
                </a:lnTo>
                <a:lnTo>
                  <a:pt x="f305" y="f306"/>
                </a:lnTo>
                <a:lnTo>
                  <a:pt x="f267" y="f307"/>
                </a:lnTo>
                <a:lnTo>
                  <a:pt x="f152" y="f308"/>
                </a:lnTo>
                <a:lnTo>
                  <a:pt x="f211" y="f3"/>
                </a:lnTo>
                <a:lnTo>
                  <a:pt x="f233" y="f308"/>
                </a:lnTo>
                <a:lnTo>
                  <a:pt x="f251" y="f309"/>
                </a:lnTo>
                <a:lnTo>
                  <a:pt x="f310" y="f311"/>
                </a:lnTo>
                <a:lnTo>
                  <a:pt x="f312" y="f313"/>
                </a:lnTo>
                <a:lnTo>
                  <a:pt x="f314" y="f302"/>
                </a:lnTo>
                <a:lnTo>
                  <a:pt x="f315" y="f316"/>
                </a:lnTo>
                <a:lnTo>
                  <a:pt x="f25" y="f317"/>
                </a:lnTo>
                <a:lnTo>
                  <a:pt x="f95" y="f318"/>
                </a:lnTo>
                <a:lnTo>
                  <a:pt x="f319" y="f320"/>
                </a:lnTo>
                <a:lnTo>
                  <a:pt x="f321" y="f298"/>
                </a:lnTo>
                <a:lnTo>
                  <a:pt x="f322" y="f323"/>
                </a:lnTo>
                <a:lnTo>
                  <a:pt x="f324" y="f133"/>
                </a:lnTo>
                <a:lnTo>
                  <a:pt x="f325" y="f326"/>
                </a:lnTo>
                <a:lnTo>
                  <a:pt x="f327" y="f328"/>
                </a:lnTo>
                <a:lnTo>
                  <a:pt x="f329" y="f330"/>
                </a:lnTo>
                <a:lnTo>
                  <a:pt x="f331" y="f332"/>
                </a:lnTo>
                <a:lnTo>
                  <a:pt x="f40" y="f219"/>
                </a:lnTo>
                <a:lnTo>
                  <a:pt x="f42" y="f333"/>
                </a:lnTo>
                <a:lnTo>
                  <a:pt x="f16" y="f285"/>
                </a:lnTo>
                <a:lnTo>
                  <a:pt x="f81" y="f334"/>
                </a:lnTo>
                <a:lnTo>
                  <a:pt x="f335" y="f276"/>
                </a:lnTo>
                <a:lnTo>
                  <a:pt x="f12" y="f147"/>
                </a:lnTo>
                <a:lnTo>
                  <a:pt x="f60" y="f149"/>
                </a:lnTo>
                <a:lnTo>
                  <a:pt x="f8" y="f336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3FFEBC39-E624-0128-9447-9FA3E56137CB}"/>
              </a:ext>
            </a:extLst>
          </p:cNvPr>
          <p:cNvSpPr/>
          <p:nvPr/>
        </p:nvSpPr>
        <p:spPr>
          <a:xfrm>
            <a:off x="5879518" y="4098596"/>
            <a:ext cx="173882" cy="327602"/>
          </a:xfrm>
          <a:custGeom>
            <a:avLst/>
            <a:gdLst>
              <a:gd name="f0" fmla="val w"/>
              <a:gd name="f1" fmla="val h"/>
              <a:gd name="f2" fmla="val 0"/>
              <a:gd name="f3" fmla="val 484"/>
              <a:gd name="f4" fmla="val 911"/>
              <a:gd name="f5" fmla="val 456"/>
              <a:gd name="f6" fmla="val 483"/>
              <a:gd name="f7" fmla="val 514"/>
              <a:gd name="f8" fmla="val 481"/>
              <a:gd name="f9" fmla="val 568"/>
              <a:gd name="f10" fmla="val 476"/>
              <a:gd name="f11" fmla="val 618"/>
              <a:gd name="f12" fmla="val 470"/>
              <a:gd name="f13" fmla="val 663"/>
              <a:gd name="f14" fmla="val 462"/>
              <a:gd name="f15" fmla="val 705"/>
              <a:gd name="f16" fmla="val 452"/>
              <a:gd name="f17" fmla="val 742"/>
              <a:gd name="f18" fmla="val 440"/>
              <a:gd name="f19" fmla="val 775"/>
              <a:gd name="f20" fmla="val 434"/>
              <a:gd name="f21" fmla="val 790"/>
              <a:gd name="f22" fmla="val 427"/>
              <a:gd name="f23" fmla="val 804"/>
              <a:gd name="f24" fmla="val 419"/>
              <a:gd name="f25" fmla="val 817"/>
              <a:gd name="f26" fmla="val 411"/>
              <a:gd name="f27" fmla="val 829"/>
              <a:gd name="f28" fmla="val 402"/>
              <a:gd name="f29" fmla="val 840"/>
              <a:gd name="f30" fmla="val 393"/>
              <a:gd name="f31" fmla="val 851"/>
              <a:gd name="f32" fmla="val 384"/>
              <a:gd name="f33" fmla="val 860"/>
              <a:gd name="f34" fmla="val 373"/>
              <a:gd name="f35" fmla="val 869"/>
              <a:gd name="f36" fmla="val 362"/>
              <a:gd name="f37" fmla="val 877"/>
              <a:gd name="f38" fmla="val 351"/>
              <a:gd name="f39" fmla="val 884"/>
              <a:gd name="f40" fmla="val 339"/>
              <a:gd name="f41" fmla="val 890"/>
              <a:gd name="f42" fmla="val 327"/>
              <a:gd name="f43" fmla="val 896"/>
              <a:gd name="f44" fmla="val 314"/>
              <a:gd name="f45" fmla="val 901"/>
              <a:gd name="f46" fmla="val 300"/>
              <a:gd name="f47" fmla="val 904"/>
              <a:gd name="f48" fmla="val 286"/>
              <a:gd name="f49" fmla="val 907"/>
              <a:gd name="f50" fmla="val 271"/>
              <a:gd name="f51" fmla="val 909"/>
              <a:gd name="f52" fmla="val 256"/>
              <a:gd name="f53" fmla="val 240"/>
              <a:gd name="f54" fmla="val 225"/>
              <a:gd name="f55" fmla="val 209"/>
              <a:gd name="f56" fmla="val 195"/>
              <a:gd name="f57" fmla="val 181"/>
              <a:gd name="f58" fmla="val 167"/>
              <a:gd name="f59" fmla="val 900"/>
              <a:gd name="f60" fmla="val 154"/>
              <a:gd name="f61" fmla="val 142"/>
              <a:gd name="f62" fmla="val 130"/>
              <a:gd name="f63" fmla="val 119"/>
              <a:gd name="f64" fmla="val 108"/>
              <a:gd name="f65" fmla="val 98"/>
              <a:gd name="f66" fmla="val 89"/>
              <a:gd name="f67" fmla="val 850"/>
              <a:gd name="f68" fmla="val 80"/>
              <a:gd name="f69" fmla="val 71"/>
              <a:gd name="f70" fmla="val 63"/>
              <a:gd name="f71" fmla="val 816"/>
              <a:gd name="f72" fmla="val 56"/>
              <a:gd name="f73" fmla="val 803"/>
              <a:gd name="f74" fmla="val 49"/>
              <a:gd name="f75" fmla="val 789"/>
              <a:gd name="f76" fmla="val 43"/>
              <a:gd name="f77" fmla="val 774"/>
              <a:gd name="f78" fmla="val 32"/>
              <a:gd name="f79" fmla="val 741"/>
              <a:gd name="f80" fmla="val 22"/>
              <a:gd name="f81" fmla="val 704"/>
              <a:gd name="f82" fmla="val 14"/>
              <a:gd name="f83" fmla="val 8"/>
              <a:gd name="f84" fmla="val 617"/>
              <a:gd name="f85" fmla="val 4"/>
              <a:gd name="f86" fmla="val 1"/>
              <a:gd name="f87" fmla="val 399"/>
              <a:gd name="f88" fmla="val 345"/>
              <a:gd name="f89" fmla="val 295"/>
              <a:gd name="f90" fmla="val 15"/>
              <a:gd name="f91" fmla="val 250"/>
              <a:gd name="f92" fmla="val 23"/>
              <a:gd name="f93" fmla="val 208"/>
              <a:gd name="f94" fmla="val 33"/>
              <a:gd name="f95" fmla="val 171"/>
              <a:gd name="f96" fmla="val 45"/>
              <a:gd name="f97" fmla="val 137"/>
              <a:gd name="f98" fmla="val 52"/>
              <a:gd name="f99" fmla="val 122"/>
              <a:gd name="f100" fmla="val 59"/>
              <a:gd name="f101" fmla="val 66"/>
              <a:gd name="f102" fmla="val 95"/>
              <a:gd name="f103" fmla="val 74"/>
              <a:gd name="f104" fmla="val 83"/>
              <a:gd name="f105" fmla="val 72"/>
              <a:gd name="f106" fmla="val 92"/>
              <a:gd name="f107" fmla="val 61"/>
              <a:gd name="f108" fmla="val 102"/>
              <a:gd name="f109" fmla="val 51"/>
              <a:gd name="f110" fmla="val 112"/>
              <a:gd name="f111" fmla="val 42"/>
              <a:gd name="f112" fmla="val 123"/>
              <a:gd name="f113" fmla="val 34"/>
              <a:gd name="f114" fmla="val 134"/>
              <a:gd name="f115" fmla="val 27"/>
              <a:gd name="f116" fmla="val 146"/>
              <a:gd name="f117" fmla="val 21"/>
              <a:gd name="f118" fmla="val 158"/>
              <a:gd name="f119" fmla="val 11"/>
              <a:gd name="f120" fmla="val 184"/>
              <a:gd name="f121" fmla="val 7"/>
              <a:gd name="f122" fmla="val 198"/>
              <a:gd name="f123" fmla="val 212"/>
              <a:gd name="f124" fmla="val 2"/>
              <a:gd name="f125" fmla="val 227"/>
              <a:gd name="f126" fmla="val 243"/>
              <a:gd name="f127" fmla="val 258"/>
              <a:gd name="f128" fmla="val 274"/>
              <a:gd name="f129" fmla="val 288"/>
              <a:gd name="f130" fmla="val 302"/>
              <a:gd name="f131" fmla="val 316"/>
              <a:gd name="f132" fmla="val 10"/>
              <a:gd name="f133" fmla="val 329"/>
              <a:gd name="f134" fmla="val 341"/>
              <a:gd name="f135" fmla="val 20"/>
              <a:gd name="f136" fmla="val 353"/>
              <a:gd name="f137" fmla="val 26"/>
              <a:gd name="f138" fmla="val 364"/>
              <a:gd name="f139" fmla="val 375"/>
              <a:gd name="f140" fmla="val 41"/>
              <a:gd name="f141" fmla="val 385"/>
              <a:gd name="f142" fmla="val 50"/>
              <a:gd name="f143" fmla="val 395"/>
              <a:gd name="f144" fmla="val 60"/>
              <a:gd name="f145" fmla="val 404"/>
              <a:gd name="f146" fmla="val 70"/>
              <a:gd name="f147" fmla="val 412"/>
              <a:gd name="f148" fmla="val 81"/>
              <a:gd name="f149" fmla="val 420"/>
              <a:gd name="f150" fmla="val 93"/>
              <a:gd name="f151" fmla="val 106"/>
              <a:gd name="f152" fmla="val 120"/>
              <a:gd name="f153" fmla="val 441"/>
              <a:gd name="f154" fmla="val 135"/>
              <a:gd name="f155" fmla="val 168"/>
              <a:gd name="f156" fmla="val 205"/>
              <a:gd name="f157" fmla="val 247"/>
              <a:gd name="f158" fmla="val 292"/>
              <a:gd name="f159" fmla="val 343"/>
              <a:gd name="f160" fmla="val 397"/>
              <a:gd name="f161" fmla="val 165"/>
              <a:gd name="f162" fmla="val 166"/>
              <a:gd name="f163" fmla="val 542"/>
              <a:gd name="f164" fmla="val 169"/>
              <a:gd name="f165" fmla="val 612"/>
              <a:gd name="f166" fmla="val 174"/>
              <a:gd name="f167" fmla="val 667"/>
              <a:gd name="f168" fmla="val 177"/>
              <a:gd name="f169" fmla="val 689"/>
              <a:gd name="f170" fmla="val 707"/>
              <a:gd name="f171" fmla="val 185"/>
              <a:gd name="f172" fmla="val 722"/>
              <a:gd name="f173" fmla="val 188"/>
              <a:gd name="f174" fmla="val 729"/>
              <a:gd name="f175" fmla="val 191"/>
              <a:gd name="f176" fmla="val 735"/>
              <a:gd name="f177" fmla="val 194"/>
              <a:gd name="f178" fmla="val 197"/>
              <a:gd name="f179" fmla="val 746"/>
              <a:gd name="f180" fmla="val 200"/>
              <a:gd name="f181" fmla="val 751"/>
              <a:gd name="f182" fmla="val 204"/>
              <a:gd name="f183" fmla="val 755"/>
              <a:gd name="f184" fmla="val 759"/>
              <a:gd name="f185" fmla="val 762"/>
              <a:gd name="f186" fmla="val 216"/>
              <a:gd name="f187" fmla="val 765"/>
              <a:gd name="f188" fmla="val 221"/>
              <a:gd name="f189" fmla="val 767"/>
              <a:gd name="f190" fmla="val 226"/>
              <a:gd name="f191" fmla="val 769"/>
              <a:gd name="f192" fmla="val 231"/>
              <a:gd name="f193" fmla="val 770"/>
              <a:gd name="f194" fmla="val 236"/>
              <a:gd name="f195" fmla="val 771"/>
              <a:gd name="f196" fmla="val 242"/>
              <a:gd name="f197" fmla="val 245"/>
              <a:gd name="f198" fmla="val 249"/>
              <a:gd name="f199" fmla="val 252"/>
              <a:gd name="f200" fmla="val 259"/>
              <a:gd name="f201" fmla="val 768"/>
              <a:gd name="f202" fmla="val 262"/>
              <a:gd name="f203" fmla="val 265"/>
              <a:gd name="f204" fmla="val 766"/>
              <a:gd name="f205" fmla="val 268"/>
              <a:gd name="f206" fmla="val 764"/>
              <a:gd name="f207" fmla="val 760"/>
              <a:gd name="f208" fmla="val 277"/>
              <a:gd name="f209" fmla="val 758"/>
              <a:gd name="f210" fmla="val 279"/>
              <a:gd name="f211" fmla="val 756"/>
              <a:gd name="f212" fmla="val 282"/>
              <a:gd name="f213" fmla="val 753"/>
              <a:gd name="f214" fmla="val 284"/>
              <a:gd name="f215" fmla="val 750"/>
              <a:gd name="f216" fmla="val 747"/>
              <a:gd name="f217" fmla="val 289"/>
              <a:gd name="f218" fmla="val 743"/>
              <a:gd name="f219" fmla="val 293"/>
              <a:gd name="f220" fmla="val 736"/>
              <a:gd name="f221" fmla="val 296"/>
              <a:gd name="f222" fmla="val 727"/>
              <a:gd name="f223" fmla="val 717"/>
              <a:gd name="f224" fmla="val 303"/>
              <a:gd name="f225" fmla="val 706"/>
              <a:gd name="f226" fmla="val 306"/>
              <a:gd name="f227" fmla="val 694"/>
              <a:gd name="f228" fmla="val 308"/>
              <a:gd name="f229" fmla="val 681"/>
              <a:gd name="f230" fmla="val 312"/>
              <a:gd name="f231" fmla="val 651"/>
              <a:gd name="f232" fmla="val 615"/>
              <a:gd name="f233" fmla="val 318"/>
              <a:gd name="f234" fmla="val 570"/>
              <a:gd name="f235" fmla="val 320"/>
              <a:gd name="f236" fmla="val 319"/>
              <a:gd name="f237" fmla="val 372"/>
              <a:gd name="f238" fmla="val 315"/>
              <a:gd name="f239" fmla="val 313"/>
              <a:gd name="f240" fmla="val 273"/>
              <a:gd name="f241" fmla="val 310"/>
              <a:gd name="f242" fmla="val 248"/>
              <a:gd name="f243" fmla="val 307"/>
              <a:gd name="f244" fmla="val 207"/>
              <a:gd name="f245" fmla="val 298"/>
              <a:gd name="f246" fmla="val 178"/>
              <a:gd name="f247" fmla="val 172"/>
              <a:gd name="f248" fmla="val 283"/>
              <a:gd name="f249" fmla="val 162"/>
              <a:gd name="f250" fmla="val 157"/>
              <a:gd name="f251" fmla="val 275"/>
              <a:gd name="f252" fmla="val 153"/>
              <a:gd name="f253" fmla="val 150"/>
              <a:gd name="f254" fmla="val 267"/>
              <a:gd name="f255" fmla="val 147"/>
              <a:gd name="f256" fmla="val 145"/>
              <a:gd name="f257" fmla="val 257"/>
              <a:gd name="f258" fmla="val 143"/>
              <a:gd name="f259" fmla="val 141"/>
              <a:gd name="f260" fmla="val 140"/>
              <a:gd name="f261" fmla="val 161"/>
              <a:gd name="f262" fmla="*/ f0 1 484"/>
              <a:gd name="f263" fmla="*/ f1 1 911"/>
              <a:gd name="f264" fmla="+- f4 0 f2"/>
              <a:gd name="f265" fmla="+- f3 0 f2"/>
              <a:gd name="f266" fmla="*/ f265 1 484"/>
              <a:gd name="f267" fmla="*/ f264 1 911"/>
              <a:gd name="f268" fmla="*/ f2 1 f266"/>
              <a:gd name="f269" fmla="*/ f3 1 f266"/>
              <a:gd name="f270" fmla="*/ f2 1 f267"/>
              <a:gd name="f271" fmla="*/ f4 1 f267"/>
              <a:gd name="f272" fmla="*/ f268 f262 1"/>
              <a:gd name="f273" fmla="*/ f269 f262 1"/>
              <a:gd name="f274" fmla="*/ f271 f263 1"/>
              <a:gd name="f275" fmla="*/ f270 f2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2" t="f275" r="f273" b="f274"/>
            <a:pathLst>
              <a:path w="484" h="91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4"/>
                </a:lnTo>
                <a:lnTo>
                  <a:pt x="f53" y="f4"/>
                </a:lnTo>
                <a:lnTo>
                  <a:pt x="f54" y="f4"/>
                </a:lnTo>
                <a:lnTo>
                  <a:pt x="f55" y="f51"/>
                </a:lnTo>
                <a:lnTo>
                  <a:pt x="f56" y="f49"/>
                </a:lnTo>
                <a:lnTo>
                  <a:pt x="f57" y="f47"/>
                </a:lnTo>
                <a:lnTo>
                  <a:pt x="f58" y="f59"/>
                </a:lnTo>
                <a:lnTo>
                  <a:pt x="f60" y="f43"/>
                </a:lnTo>
                <a:lnTo>
                  <a:pt x="f61" y="f41"/>
                </a:lnTo>
                <a:lnTo>
                  <a:pt x="f62" y="f39"/>
                </a:lnTo>
                <a:lnTo>
                  <a:pt x="f63" y="f37"/>
                </a:lnTo>
                <a:lnTo>
                  <a:pt x="f64" y="f35"/>
                </a:lnTo>
                <a:lnTo>
                  <a:pt x="f65" y="f33"/>
                </a:lnTo>
                <a:lnTo>
                  <a:pt x="f66" y="f67"/>
                </a:lnTo>
                <a:lnTo>
                  <a:pt x="f68" y="f29"/>
                </a:lnTo>
                <a:lnTo>
                  <a:pt x="f69" y="f27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13"/>
                </a:lnTo>
                <a:lnTo>
                  <a:pt x="f83" y="f84"/>
                </a:lnTo>
                <a:lnTo>
                  <a:pt x="f85" y="f9"/>
                </a:lnTo>
                <a:lnTo>
                  <a:pt x="f86" y="f7"/>
                </a:lnTo>
                <a:lnTo>
                  <a:pt x="f2" y="f5"/>
                </a:lnTo>
                <a:lnTo>
                  <a:pt x="f86" y="f87"/>
                </a:lnTo>
                <a:lnTo>
                  <a:pt x="f85" y="f88"/>
                </a:lnTo>
                <a:lnTo>
                  <a:pt x="f83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64"/>
                </a:lnTo>
                <a:lnTo>
                  <a:pt x="f101" y="f102"/>
                </a:lnTo>
                <a:lnTo>
                  <a:pt x="f103" y="f104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90"/>
                </a:lnTo>
                <a:lnTo>
                  <a:pt x="f95" y="f119"/>
                </a:lnTo>
                <a:lnTo>
                  <a:pt x="f120" y="f121"/>
                </a:lnTo>
                <a:lnTo>
                  <a:pt x="f122" y="f85"/>
                </a:lnTo>
                <a:lnTo>
                  <a:pt x="f123" y="f124"/>
                </a:lnTo>
                <a:lnTo>
                  <a:pt x="f125" y="f2"/>
                </a:lnTo>
                <a:lnTo>
                  <a:pt x="f126" y="f2"/>
                </a:lnTo>
                <a:lnTo>
                  <a:pt x="f127" y="f2"/>
                </a:lnTo>
                <a:lnTo>
                  <a:pt x="f128" y="f124"/>
                </a:lnTo>
                <a:lnTo>
                  <a:pt x="f129" y="f85"/>
                </a:lnTo>
                <a:lnTo>
                  <a:pt x="f130" y="f121"/>
                </a:lnTo>
                <a:lnTo>
                  <a:pt x="f131" y="f132"/>
                </a:lnTo>
                <a:lnTo>
                  <a:pt x="f133" y="f90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13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22" y="f151"/>
                </a:lnTo>
                <a:lnTo>
                  <a:pt x="f20" y="f152"/>
                </a:lnTo>
                <a:lnTo>
                  <a:pt x="f153" y="f154"/>
                </a:lnTo>
                <a:lnTo>
                  <a:pt x="f16" y="f155"/>
                </a:lnTo>
                <a:lnTo>
                  <a:pt x="f14" y="f156"/>
                </a:lnTo>
                <a:lnTo>
                  <a:pt x="f12" y="f157"/>
                </a:lnTo>
                <a:lnTo>
                  <a:pt x="f10" y="f158"/>
                </a:lnTo>
                <a:lnTo>
                  <a:pt x="f8" y="f159"/>
                </a:lnTo>
                <a:lnTo>
                  <a:pt x="f6" y="f160"/>
                </a:lnTo>
                <a:close/>
                <a:moveTo>
                  <a:pt x="f161" y="f5"/>
                </a:move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57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79"/>
                </a:lnTo>
                <a:lnTo>
                  <a:pt x="f178" y="f179"/>
                </a:lnTo>
                <a:lnTo>
                  <a:pt x="f180" y="f181"/>
                </a:lnTo>
                <a:lnTo>
                  <a:pt x="f182" y="f183"/>
                </a:lnTo>
                <a:lnTo>
                  <a:pt x="f93" y="f184"/>
                </a:lnTo>
                <a:lnTo>
                  <a:pt x="f123" y="f185"/>
                </a:lnTo>
                <a:lnTo>
                  <a:pt x="f186" y="f187"/>
                </a:lnTo>
                <a:lnTo>
                  <a:pt x="f188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4" y="f195"/>
                </a:lnTo>
                <a:lnTo>
                  <a:pt x="f196" y="f195"/>
                </a:lnTo>
                <a:lnTo>
                  <a:pt x="f197" y="f195"/>
                </a:lnTo>
                <a:lnTo>
                  <a:pt x="f198" y="f195"/>
                </a:lnTo>
                <a:lnTo>
                  <a:pt x="f199" y="f193"/>
                </a:lnTo>
                <a:lnTo>
                  <a:pt x="f52" y="f191"/>
                </a:lnTo>
                <a:lnTo>
                  <a:pt x="f200" y="f201"/>
                </a:lnTo>
                <a:lnTo>
                  <a:pt x="f202" y="f189"/>
                </a:lnTo>
                <a:lnTo>
                  <a:pt x="f203" y="f204"/>
                </a:lnTo>
                <a:lnTo>
                  <a:pt x="f205" y="f206"/>
                </a:lnTo>
                <a:lnTo>
                  <a:pt x="f50" y="f185"/>
                </a:lnTo>
                <a:lnTo>
                  <a:pt x="f128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48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46" y="f223"/>
                </a:lnTo>
                <a:lnTo>
                  <a:pt x="f224" y="f225"/>
                </a:lnTo>
                <a:lnTo>
                  <a:pt x="f226" y="f227"/>
                </a:lnTo>
                <a:lnTo>
                  <a:pt x="f228" y="f229"/>
                </a:lnTo>
                <a:lnTo>
                  <a:pt x="f230" y="f231"/>
                </a:lnTo>
                <a:lnTo>
                  <a:pt x="f131" y="f232"/>
                </a:lnTo>
                <a:lnTo>
                  <a:pt x="f233" y="f234"/>
                </a:lnTo>
                <a:lnTo>
                  <a:pt x="f235" y="f5"/>
                </a:lnTo>
                <a:lnTo>
                  <a:pt x="f236" y="f237"/>
                </a:lnTo>
                <a:lnTo>
                  <a:pt x="f238" y="f224"/>
                </a:lnTo>
                <a:lnTo>
                  <a:pt x="f239" y="f240"/>
                </a:lnTo>
                <a:lnTo>
                  <a:pt x="f241" y="f242"/>
                </a:lnTo>
                <a:lnTo>
                  <a:pt x="f243" y="f54"/>
                </a:lnTo>
                <a:lnTo>
                  <a:pt x="f224" y="f244"/>
                </a:lnTo>
                <a:lnTo>
                  <a:pt x="f245" y="f175"/>
                </a:lnTo>
                <a:lnTo>
                  <a:pt x="f89" y="f120"/>
                </a:lnTo>
                <a:lnTo>
                  <a:pt x="f219" y="f246"/>
                </a:lnTo>
                <a:lnTo>
                  <a:pt x="f217" y="f247"/>
                </a:lnTo>
                <a:lnTo>
                  <a:pt x="f48" y="f162"/>
                </a:lnTo>
                <a:lnTo>
                  <a:pt x="f248" y="f249"/>
                </a:lnTo>
                <a:lnTo>
                  <a:pt x="f210" y="f250"/>
                </a:lnTo>
                <a:lnTo>
                  <a:pt x="f251" y="f252"/>
                </a:lnTo>
                <a:lnTo>
                  <a:pt x="f50" y="f253"/>
                </a:lnTo>
                <a:lnTo>
                  <a:pt x="f254" y="f255"/>
                </a:lnTo>
                <a:lnTo>
                  <a:pt x="f202" y="f256"/>
                </a:lnTo>
                <a:lnTo>
                  <a:pt x="f257" y="f258"/>
                </a:lnTo>
                <a:lnTo>
                  <a:pt x="f199" y="f259"/>
                </a:lnTo>
                <a:lnTo>
                  <a:pt x="f157" y="f259"/>
                </a:lnTo>
                <a:lnTo>
                  <a:pt x="f196" y="f260"/>
                </a:lnTo>
                <a:lnTo>
                  <a:pt x="f194" y="f259"/>
                </a:lnTo>
                <a:lnTo>
                  <a:pt x="f192" y="f259"/>
                </a:lnTo>
                <a:lnTo>
                  <a:pt x="f190" y="f258"/>
                </a:lnTo>
                <a:lnTo>
                  <a:pt x="f188" y="f256"/>
                </a:lnTo>
                <a:lnTo>
                  <a:pt x="f186" y="f255"/>
                </a:lnTo>
                <a:lnTo>
                  <a:pt x="f123" y="f253"/>
                </a:lnTo>
                <a:lnTo>
                  <a:pt x="f93" y="f252"/>
                </a:lnTo>
                <a:lnTo>
                  <a:pt x="f182" y="f250"/>
                </a:lnTo>
                <a:lnTo>
                  <a:pt x="f180" y="f261"/>
                </a:lnTo>
                <a:lnTo>
                  <a:pt x="f178" y="f162"/>
                </a:lnTo>
                <a:lnTo>
                  <a:pt x="f177" y="f247"/>
                </a:lnTo>
                <a:lnTo>
                  <a:pt x="f175" y="f246"/>
                </a:lnTo>
                <a:lnTo>
                  <a:pt x="f173" y="f120"/>
                </a:lnTo>
                <a:lnTo>
                  <a:pt x="f171" y="f175"/>
                </a:lnTo>
                <a:lnTo>
                  <a:pt x="f57" y="f244"/>
                </a:lnTo>
                <a:lnTo>
                  <a:pt x="f168" y="f54"/>
                </a:lnTo>
                <a:lnTo>
                  <a:pt x="f166" y="f157"/>
                </a:lnTo>
                <a:lnTo>
                  <a:pt x="f164" y="f130"/>
                </a:lnTo>
                <a:lnTo>
                  <a:pt x="f162" y="f2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48BF5140-A31F-5347-8A6C-9798CBC408E4}"/>
              </a:ext>
            </a:extLst>
          </p:cNvPr>
          <p:cNvSpPr/>
          <p:nvPr/>
        </p:nvSpPr>
        <p:spPr>
          <a:xfrm>
            <a:off x="6078602" y="4103644"/>
            <a:ext cx="191521" cy="318238"/>
          </a:xfrm>
          <a:custGeom>
            <a:avLst/>
            <a:gdLst>
              <a:gd name="f0" fmla="val w"/>
              <a:gd name="f1" fmla="val h"/>
              <a:gd name="f2" fmla="val 0"/>
              <a:gd name="f3" fmla="val 533"/>
              <a:gd name="f4" fmla="val 885"/>
              <a:gd name="f5" fmla="val 699"/>
              <a:gd name="f6" fmla="val 444"/>
              <a:gd name="f7" fmla="val 289"/>
              <a:gd name="f8" fmla="val 565"/>
              <a:gd name="f9" fmla="val 268"/>
              <a:gd name="f10" fmla="val 563"/>
              <a:gd name="f11" fmla="val 376"/>
              <a:gd name="f12" fmla="val 292"/>
              <a:gd name="f13" fmla="val 294"/>
              <a:gd name="f14" fmla="val 296"/>
              <a:gd name="f15" fmla="val 215"/>
              <a:gd name="f16" fmla="val 291"/>
              <a:gd name="f17" fmla="val 280"/>
              <a:gd name="f18" fmla="val 248"/>
              <a:gd name="f19" fmla="val 269"/>
              <a:gd name="f20" fmla="val 278"/>
              <a:gd name="f21" fmla="val 257"/>
              <a:gd name="f22" fmla="val 307"/>
              <a:gd name="f23" fmla="val 245"/>
              <a:gd name="f24" fmla="val 335"/>
              <a:gd name="f25" fmla="val 139"/>
              <a:gd name="f26" fmla="*/ f0 1 533"/>
              <a:gd name="f27" fmla="*/ f1 1 885"/>
              <a:gd name="f28" fmla="+- f4 0 f2"/>
              <a:gd name="f29" fmla="+- f3 0 f2"/>
              <a:gd name="f30" fmla="*/ f29 1 533"/>
              <a:gd name="f31" fmla="*/ f28 1 885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533" h="885">
                <a:moveTo>
                  <a:pt x="f3" y="f5"/>
                </a:moveTo>
                <a:lnTo>
                  <a:pt x="f6" y="f5"/>
                </a:lnTo>
                <a:lnTo>
                  <a:pt x="f6" y="f4"/>
                </a:lnTo>
                <a:lnTo>
                  <a:pt x="f7" y="f4"/>
                </a:lnTo>
                <a:lnTo>
                  <a:pt x="f7" y="f5"/>
                </a:lnTo>
                <a:lnTo>
                  <a:pt x="f2" y="f5"/>
                </a:lnTo>
                <a:lnTo>
                  <a:pt x="f2" y="f8"/>
                </a:lnTo>
                <a:lnTo>
                  <a:pt x="f9" y="f2"/>
                </a:lnTo>
                <a:lnTo>
                  <a:pt x="f6" y="f2"/>
                </a:lnTo>
                <a:lnTo>
                  <a:pt x="f6" y="f10"/>
                </a:lnTo>
                <a:lnTo>
                  <a:pt x="f3" y="f10"/>
                </a:lnTo>
                <a:close/>
                <a:moveTo>
                  <a:pt x="f7" y="f10"/>
                </a:moveTo>
                <a:lnTo>
                  <a:pt x="f7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5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10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2" name="Connecteur droit 41">
            <a:extLst>
              <a:ext uri="{FF2B5EF4-FFF2-40B4-BE49-F238E27FC236}">
                <a16:creationId xmlns:a16="http://schemas.microsoft.com/office/drawing/2014/main" id="{D2841562-D5D5-1386-36A0-1001ECB2472B}"/>
              </a:ext>
            </a:extLst>
          </p:cNvPr>
          <p:cNvSpPr/>
          <p:nvPr/>
        </p:nvSpPr>
        <p:spPr>
          <a:xfrm flipH="1">
            <a:off x="4558320" y="315001"/>
            <a:ext cx="196916" cy="1227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3" name="Connecteur droit 42">
            <a:extLst>
              <a:ext uri="{FF2B5EF4-FFF2-40B4-BE49-F238E27FC236}">
                <a16:creationId xmlns:a16="http://schemas.microsoft.com/office/drawing/2014/main" id="{DC438C10-1016-60B9-3D9F-BE739FFD69D6}"/>
              </a:ext>
            </a:extLst>
          </p:cNvPr>
          <p:cNvSpPr/>
          <p:nvPr/>
        </p:nvSpPr>
        <p:spPr>
          <a:xfrm>
            <a:off x="4595399" y="277922"/>
            <a:ext cx="122758" cy="1965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365D5D70-A7CB-83AB-5BAA-47EE5700E87B}"/>
              </a:ext>
            </a:extLst>
          </p:cNvPr>
          <p:cNvSpPr/>
          <p:nvPr/>
        </p:nvSpPr>
        <p:spPr>
          <a:xfrm>
            <a:off x="4304519" y="4309923"/>
            <a:ext cx="190076" cy="190076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29"/>
              <a:gd name="f5" fmla="val 265"/>
              <a:gd name="f6" fmla="val 528"/>
              <a:gd name="f7" fmla="val 283"/>
              <a:gd name="f8" fmla="val 527"/>
              <a:gd name="f9" fmla="val 300"/>
              <a:gd name="f10" fmla="val 524"/>
              <a:gd name="f11" fmla="val 317"/>
              <a:gd name="f12" fmla="val 520"/>
              <a:gd name="f13" fmla="val 333"/>
              <a:gd name="f14" fmla="val 516"/>
              <a:gd name="f15" fmla="val 349"/>
              <a:gd name="f16" fmla="val 510"/>
              <a:gd name="f17" fmla="val 365"/>
              <a:gd name="f18" fmla="val 502"/>
              <a:gd name="f19" fmla="val 381"/>
              <a:gd name="f20" fmla="val 494"/>
              <a:gd name="f21" fmla="val 397"/>
              <a:gd name="f22" fmla="val 485"/>
              <a:gd name="f23" fmla="val 412"/>
              <a:gd name="f24" fmla="val 475"/>
              <a:gd name="f25" fmla="val 426"/>
              <a:gd name="f26" fmla="val 464"/>
              <a:gd name="f27" fmla="val 439"/>
              <a:gd name="f28" fmla="val 452"/>
              <a:gd name="f29" fmla="val 440"/>
              <a:gd name="f30" fmla="val 463"/>
              <a:gd name="f31" fmla="val 474"/>
              <a:gd name="f32" fmla="val 484"/>
              <a:gd name="f33" fmla="val 493"/>
              <a:gd name="f34" fmla="val 509"/>
              <a:gd name="f35" fmla="val 350"/>
              <a:gd name="f36" fmla="val 515"/>
              <a:gd name="f37" fmla="val 247"/>
              <a:gd name="f38" fmla="val 230"/>
              <a:gd name="f39" fmla="val 213"/>
              <a:gd name="f40" fmla="val 196"/>
              <a:gd name="f41" fmla="val 164"/>
              <a:gd name="f42" fmla="val 148"/>
              <a:gd name="f43" fmla="val 132"/>
              <a:gd name="f44" fmla="val 117"/>
              <a:gd name="f45" fmla="val 103"/>
              <a:gd name="f46" fmla="val 89"/>
              <a:gd name="f47" fmla="val 77"/>
              <a:gd name="f48" fmla="val 65"/>
              <a:gd name="f49" fmla="val 55"/>
              <a:gd name="f50" fmla="val 44"/>
              <a:gd name="f51" fmla="val 35"/>
              <a:gd name="f52" fmla="val 26"/>
              <a:gd name="f53" fmla="val 19"/>
              <a:gd name="f54" fmla="val 13"/>
              <a:gd name="f55" fmla="val 8"/>
              <a:gd name="f56" fmla="val 5"/>
              <a:gd name="f57" fmla="val 2"/>
              <a:gd name="f58" fmla="val 66"/>
              <a:gd name="f59" fmla="val 45"/>
              <a:gd name="f60" fmla="val 36"/>
              <a:gd name="f61" fmla="val 27"/>
              <a:gd name="f62" fmla="val 20"/>
              <a:gd name="f63" fmla="val 14"/>
              <a:gd name="f64" fmla="val 9"/>
              <a:gd name="f65" fmla="val 212"/>
              <a:gd name="f66" fmla="val 229"/>
              <a:gd name="f67" fmla="val 1"/>
              <a:gd name="f68" fmla="*/ f1 1 529"/>
              <a:gd name="f69" fmla="*/ f2 1 529"/>
              <a:gd name="f70" fmla="+- f4 0 f3"/>
              <a:gd name="f71" fmla="*/ f70 1 529"/>
              <a:gd name="f72" fmla="*/ f3 1 f71"/>
              <a:gd name="f73" fmla="*/ f4 1 f71"/>
              <a:gd name="f74" fmla="*/ f72 f68 1"/>
              <a:gd name="f75" fmla="*/ f73 f68 1"/>
              <a:gd name="f76" fmla="*/ f73 f69 1"/>
              <a:gd name="f77" fmla="*/ f72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529" h="529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9" y="f30"/>
                </a:lnTo>
                <a:lnTo>
                  <a:pt x="f25" y="f31"/>
                </a:lnTo>
                <a:lnTo>
                  <a:pt x="f23" y="f32"/>
                </a:lnTo>
                <a:lnTo>
                  <a:pt x="f21" y="f33"/>
                </a:lnTo>
                <a:lnTo>
                  <a:pt x="f19" y="f18"/>
                </a:lnTo>
                <a:lnTo>
                  <a:pt x="f17" y="f34"/>
                </a:lnTo>
                <a:lnTo>
                  <a:pt x="f35" y="f36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37" y="f6"/>
                </a:lnTo>
                <a:lnTo>
                  <a:pt x="f38" y="f8"/>
                </a:lnTo>
                <a:lnTo>
                  <a:pt x="f39" y="f10"/>
                </a:lnTo>
                <a:lnTo>
                  <a:pt x="f40" y="f12"/>
                </a:lnTo>
                <a:lnTo>
                  <a:pt x="f0" y="f36"/>
                </a:lnTo>
                <a:lnTo>
                  <a:pt x="f41" y="f34"/>
                </a:lnTo>
                <a:lnTo>
                  <a:pt x="f42" y="f18"/>
                </a:lnTo>
                <a:lnTo>
                  <a:pt x="f43" y="f33"/>
                </a:lnTo>
                <a:lnTo>
                  <a:pt x="f44" y="f32"/>
                </a:lnTo>
                <a:lnTo>
                  <a:pt x="f45" y="f31"/>
                </a:lnTo>
                <a:lnTo>
                  <a:pt x="f46" y="f30"/>
                </a:lnTo>
                <a:lnTo>
                  <a:pt x="f47" y="f28"/>
                </a:lnTo>
                <a:lnTo>
                  <a:pt x="f48" y="f27"/>
                </a:lnTo>
                <a:lnTo>
                  <a:pt x="f49" y="f25"/>
                </a:lnTo>
                <a:lnTo>
                  <a:pt x="f50" y="f23"/>
                </a:lnTo>
                <a:lnTo>
                  <a:pt x="f51" y="f21"/>
                </a:lnTo>
                <a:lnTo>
                  <a:pt x="f52" y="f19"/>
                </a:lnTo>
                <a:lnTo>
                  <a:pt x="f53" y="f17"/>
                </a:lnTo>
                <a:lnTo>
                  <a:pt x="f54" y="f35"/>
                </a:lnTo>
                <a:lnTo>
                  <a:pt x="f55" y="f13"/>
                </a:lnTo>
                <a:lnTo>
                  <a:pt x="f56" y="f11"/>
                </a:lnTo>
                <a:lnTo>
                  <a:pt x="f57" y="f9"/>
                </a:lnTo>
                <a:lnTo>
                  <a:pt x="f3" y="f7"/>
                </a:lnTo>
                <a:lnTo>
                  <a:pt x="f3" y="f5"/>
                </a:lnTo>
                <a:lnTo>
                  <a:pt x="f3" y="f37"/>
                </a:lnTo>
                <a:lnTo>
                  <a:pt x="f57" y="f38"/>
                </a:lnTo>
                <a:lnTo>
                  <a:pt x="f56" y="f39"/>
                </a:lnTo>
                <a:lnTo>
                  <a:pt x="f55" y="f40"/>
                </a:lnTo>
                <a:lnTo>
                  <a:pt x="f54" y="f0"/>
                </a:lnTo>
                <a:lnTo>
                  <a:pt x="f53" y="f41"/>
                </a:lnTo>
                <a:lnTo>
                  <a:pt x="f52" y="f42"/>
                </a:lnTo>
                <a:lnTo>
                  <a:pt x="f51" y="f43"/>
                </a:lnTo>
                <a:lnTo>
                  <a:pt x="f50" y="f44"/>
                </a:lnTo>
                <a:lnTo>
                  <a:pt x="f49" y="f45"/>
                </a:lnTo>
                <a:lnTo>
                  <a:pt x="f48" y="f46"/>
                </a:lnTo>
                <a:lnTo>
                  <a:pt x="f47" y="f47"/>
                </a:lnTo>
                <a:lnTo>
                  <a:pt x="f46" y="f58"/>
                </a:lnTo>
                <a:lnTo>
                  <a:pt x="f45" y="f49"/>
                </a:lnTo>
                <a:lnTo>
                  <a:pt x="f44" y="f59"/>
                </a:lnTo>
                <a:lnTo>
                  <a:pt x="f43" y="f60"/>
                </a:lnTo>
                <a:lnTo>
                  <a:pt x="f42" y="f61"/>
                </a:lnTo>
                <a:lnTo>
                  <a:pt x="f41" y="f62"/>
                </a:lnTo>
                <a:lnTo>
                  <a:pt x="f0" y="f63"/>
                </a:lnTo>
                <a:lnTo>
                  <a:pt x="f40" y="f64"/>
                </a:lnTo>
                <a:lnTo>
                  <a:pt x="f65" y="f56"/>
                </a:lnTo>
                <a:lnTo>
                  <a:pt x="f66" y="f57"/>
                </a:lnTo>
                <a:lnTo>
                  <a:pt x="f37" y="f67"/>
                </a:lnTo>
                <a:lnTo>
                  <a:pt x="f5" y="f3"/>
                </a:lnTo>
                <a:lnTo>
                  <a:pt x="f7" y="f67"/>
                </a:lnTo>
                <a:lnTo>
                  <a:pt x="f9" y="f57"/>
                </a:lnTo>
                <a:lnTo>
                  <a:pt x="f11" y="f56"/>
                </a:lnTo>
                <a:lnTo>
                  <a:pt x="f13" y="f64"/>
                </a:lnTo>
                <a:lnTo>
                  <a:pt x="f15" y="f63"/>
                </a:lnTo>
                <a:lnTo>
                  <a:pt x="f17" y="f62"/>
                </a:lnTo>
                <a:lnTo>
                  <a:pt x="f19" y="f61"/>
                </a:lnTo>
                <a:lnTo>
                  <a:pt x="f21" y="f60"/>
                </a:lnTo>
                <a:lnTo>
                  <a:pt x="f23" y="f59"/>
                </a:lnTo>
                <a:lnTo>
                  <a:pt x="f25" y="f49"/>
                </a:lnTo>
                <a:lnTo>
                  <a:pt x="f29" y="f58"/>
                </a:lnTo>
                <a:lnTo>
                  <a:pt x="f28" y="f47"/>
                </a:lnTo>
                <a:lnTo>
                  <a:pt x="f26" y="f46"/>
                </a:lnTo>
                <a:lnTo>
                  <a:pt x="f24" y="f45"/>
                </a:lnTo>
                <a:lnTo>
                  <a:pt x="f22" y="f44"/>
                </a:lnTo>
                <a:lnTo>
                  <a:pt x="f20" y="f43"/>
                </a:lnTo>
                <a:lnTo>
                  <a:pt x="f18" y="f42"/>
                </a:lnTo>
                <a:lnTo>
                  <a:pt x="f16" y="f41"/>
                </a:lnTo>
                <a:lnTo>
                  <a:pt x="f14" y="f0"/>
                </a:lnTo>
                <a:lnTo>
                  <a:pt x="f12" y="f40"/>
                </a:lnTo>
                <a:lnTo>
                  <a:pt x="f10" y="f39"/>
                </a:lnTo>
                <a:lnTo>
                  <a:pt x="f8" y="f38"/>
                </a:lnTo>
                <a:lnTo>
                  <a:pt x="f6" y="f3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D73239AB-2004-13BB-EE8B-B789E6BE6EFE}"/>
              </a:ext>
            </a:extLst>
          </p:cNvPr>
          <p:cNvSpPr/>
          <p:nvPr/>
        </p:nvSpPr>
        <p:spPr>
          <a:xfrm>
            <a:off x="4304519" y="4309923"/>
            <a:ext cx="190076" cy="190076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29"/>
              <a:gd name="f5" fmla="val 265"/>
              <a:gd name="f6" fmla="val 528"/>
              <a:gd name="f7" fmla="val 283"/>
              <a:gd name="f8" fmla="val 527"/>
              <a:gd name="f9" fmla="val 300"/>
              <a:gd name="f10" fmla="val 524"/>
              <a:gd name="f11" fmla="val 317"/>
              <a:gd name="f12" fmla="val 520"/>
              <a:gd name="f13" fmla="val 333"/>
              <a:gd name="f14" fmla="val 516"/>
              <a:gd name="f15" fmla="val 349"/>
              <a:gd name="f16" fmla="val 510"/>
              <a:gd name="f17" fmla="val 365"/>
              <a:gd name="f18" fmla="val 502"/>
              <a:gd name="f19" fmla="val 381"/>
              <a:gd name="f20" fmla="val 494"/>
              <a:gd name="f21" fmla="val 397"/>
              <a:gd name="f22" fmla="val 485"/>
              <a:gd name="f23" fmla="val 412"/>
              <a:gd name="f24" fmla="val 475"/>
              <a:gd name="f25" fmla="val 426"/>
              <a:gd name="f26" fmla="val 464"/>
              <a:gd name="f27" fmla="val 439"/>
              <a:gd name="f28" fmla="val 452"/>
              <a:gd name="f29" fmla="val 440"/>
              <a:gd name="f30" fmla="val 463"/>
              <a:gd name="f31" fmla="val 474"/>
              <a:gd name="f32" fmla="val 484"/>
              <a:gd name="f33" fmla="val 493"/>
              <a:gd name="f34" fmla="val 509"/>
              <a:gd name="f35" fmla="val 350"/>
              <a:gd name="f36" fmla="val 515"/>
              <a:gd name="f37" fmla="val 247"/>
              <a:gd name="f38" fmla="val 230"/>
              <a:gd name="f39" fmla="val 213"/>
              <a:gd name="f40" fmla="val 196"/>
              <a:gd name="f41" fmla="val 164"/>
              <a:gd name="f42" fmla="val 148"/>
              <a:gd name="f43" fmla="val 132"/>
              <a:gd name="f44" fmla="val 117"/>
              <a:gd name="f45" fmla="val 103"/>
              <a:gd name="f46" fmla="val 89"/>
              <a:gd name="f47" fmla="val 77"/>
              <a:gd name="f48" fmla="val 65"/>
              <a:gd name="f49" fmla="val 55"/>
              <a:gd name="f50" fmla="val 44"/>
              <a:gd name="f51" fmla="val 35"/>
              <a:gd name="f52" fmla="val 26"/>
              <a:gd name="f53" fmla="val 19"/>
              <a:gd name="f54" fmla="val 13"/>
              <a:gd name="f55" fmla="val 8"/>
              <a:gd name="f56" fmla="val 5"/>
              <a:gd name="f57" fmla="val 2"/>
              <a:gd name="f58" fmla="val 66"/>
              <a:gd name="f59" fmla="val 45"/>
              <a:gd name="f60" fmla="val 36"/>
              <a:gd name="f61" fmla="val 27"/>
              <a:gd name="f62" fmla="val 20"/>
              <a:gd name="f63" fmla="val 14"/>
              <a:gd name="f64" fmla="val 9"/>
              <a:gd name="f65" fmla="val 212"/>
              <a:gd name="f66" fmla="val 229"/>
              <a:gd name="f67" fmla="val 1"/>
              <a:gd name="f68" fmla="*/ f1 1 529"/>
              <a:gd name="f69" fmla="*/ f2 1 529"/>
              <a:gd name="f70" fmla="+- f4 0 f3"/>
              <a:gd name="f71" fmla="*/ f70 1 529"/>
              <a:gd name="f72" fmla="*/ f3 1 f71"/>
              <a:gd name="f73" fmla="*/ f4 1 f71"/>
              <a:gd name="f74" fmla="*/ f72 f68 1"/>
              <a:gd name="f75" fmla="*/ f73 f68 1"/>
              <a:gd name="f76" fmla="*/ f73 f69 1"/>
              <a:gd name="f77" fmla="*/ f72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529" h="529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9" y="f30"/>
                </a:lnTo>
                <a:lnTo>
                  <a:pt x="f25" y="f31"/>
                </a:lnTo>
                <a:lnTo>
                  <a:pt x="f23" y="f32"/>
                </a:lnTo>
                <a:lnTo>
                  <a:pt x="f21" y="f33"/>
                </a:lnTo>
                <a:lnTo>
                  <a:pt x="f19" y="f18"/>
                </a:lnTo>
                <a:lnTo>
                  <a:pt x="f17" y="f34"/>
                </a:lnTo>
                <a:lnTo>
                  <a:pt x="f35" y="f36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37" y="f6"/>
                </a:lnTo>
                <a:lnTo>
                  <a:pt x="f38" y="f8"/>
                </a:lnTo>
                <a:lnTo>
                  <a:pt x="f39" y="f10"/>
                </a:lnTo>
                <a:lnTo>
                  <a:pt x="f40" y="f12"/>
                </a:lnTo>
                <a:lnTo>
                  <a:pt x="f0" y="f36"/>
                </a:lnTo>
                <a:lnTo>
                  <a:pt x="f41" y="f34"/>
                </a:lnTo>
                <a:lnTo>
                  <a:pt x="f42" y="f18"/>
                </a:lnTo>
                <a:lnTo>
                  <a:pt x="f43" y="f33"/>
                </a:lnTo>
                <a:lnTo>
                  <a:pt x="f44" y="f32"/>
                </a:lnTo>
                <a:lnTo>
                  <a:pt x="f45" y="f31"/>
                </a:lnTo>
                <a:lnTo>
                  <a:pt x="f46" y="f30"/>
                </a:lnTo>
                <a:lnTo>
                  <a:pt x="f47" y="f28"/>
                </a:lnTo>
                <a:lnTo>
                  <a:pt x="f48" y="f27"/>
                </a:lnTo>
                <a:lnTo>
                  <a:pt x="f49" y="f25"/>
                </a:lnTo>
                <a:lnTo>
                  <a:pt x="f50" y="f23"/>
                </a:lnTo>
                <a:lnTo>
                  <a:pt x="f51" y="f21"/>
                </a:lnTo>
                <a:lnTo>
                  <a:pt x="f52" y="f19"/>
                </a:lnTo>
                <a:lnTo>
                  <a:pt x="f53" y="f17"/>
                </a:lnTo>
                <a:lnTo>
                  <a:pt x="f54" y="f35"/>
                </a:lnTo>
                <a:lnTo>
                  <a:pt x="f55" y="f13"/>
                </a:lnTo>
                <a:lnTo>
                  <a:pt x="f56" y="f11"/>
                </a:lnTo>
                <a:lnTo>
                  <a:pt x="f57" y="f9"/>
                </a:lnTo>
                <a:lnTo>
                  <a:pt x="f3" y="f7"/>
                </a:lnTo>
                <a:lnTo>
                  <a:pt x="f3" y="f5"/>
                </a:lnTo>
                <a:lnTo>
                  <a:pt x="f3" y="f37"/>
                </a:lnTo>
                <a:lnTo>
                  <a:pt x="f57" y="f38"/>
                </a:lnTo>
                <a:lnTo>
                  <a:pt x="f56" y="f39"/>
                </a:lnTo>
                <a:lnTo>
                  <a:pt x="f55" y="f40"/>
                </a:lnTo>
                <a:lnTo>
                  <a:pt x="f54" y="f0"/>
                </a:lnTo>
                <a:lnTo>
                  <a:pt x="f53" y="f41"/>
                </a:lnTo>
                <a:lnTo>
                  <a:pt x="f52" y="f42"/>
                </a:lnTo>
                <a:lnTo>
                  <a:pt x="f51" y="f43"/>
                </a:lnTo>
                <a:lnTo>
                  <a:pt x="f50" y="f44"/>
                </a:lnTo>
                <a:lnTo>
                  <a:pt x="f49" y="f45"/>
                </a:lnTo>
                <a:lnTo>
                  <a:pt x="f48" y="f46"/>
                </a:lnTo>
                <a:lnTo>
                  <a:pt x="f47" y="f47"/>
                </a:lnTo>
                <a:lnTo>
                  <a:pt x="f46" y="f58"/>
                </a:lnTo>
                <a:lnTo>
                  <a:pt x="f45" y="f49"/>
                </a:lnTo>
                <a:lnTo>
                  <a:pt x="f44" y="f59"/>
                </a:lnTo>
                <a:lnTo>
                  <a:pt x="f43" y="f60"/>
                </a:lnTo>
                <a:lnTo>
                  <a:pt x="f42" y="f61"/>
                </a:lnTo>
                <a:lnTo>
                  <a:pt x="f41" y="f62"/>
                </a:lnTo>
                <a:lnTo>
                  <a:pt x="f0" y="f63"/>
                </a:lnTo>
                <a:lnTo>
                  <a:pt x="f40" y="f64"/>
                </a:lnTo>
                <a:lnTo>
                  <a:pt x="f65" y="f56"/>
                </a:lnTo>
                <a:lnTo>
                  <a:pt x="f66" y="f57"/>
                </a:lnTo>
                <a:lnTo>
                  <a:pt x="f37" y="f67"/>
                </a:lnTo>
                <a:lnTo>
                  <a:pt x="f5" y="f3"/>
                </a:lnTo>
                <a:lnTo>
                  <a:pt x="f7" y="f67"/>
                </a:lnTo>
                <a:lnTo>
                  <a:pt x="f9" y="f57"/>
                </a:lnTo>
                <a:lnTo>
                  <a:pt x="f11" y="f56"/>
                </a:lnTo>
                <a:lnTo>
                  <a:pt x="f13" y="f64"/>
                </a:lnTo>
                <a:lnTo>
                  <a:pt x="f15" y="f63"/>
                </a:lnTo>
                <a:lnTo>
                  <a:pt x="f17" y="f62"/>
                </a:lnTo>
                <a:lnTo>
                  <a:pt x="f19" y="f61"/>
                </a:lnTo>
                <a:lnTo>
                  <a:pt x="f21" y="f60"/>
                </a:lnTo>
                <a:lnTo>
                  <a:pt x="f23" y="f59"/>
                </a:lnTo>
                <a:lnTo>
                  <a:pt x="f25" y="f49"/>
                </a:lnTo>
                <a:lnTo>
                  <a:pt x="f29" y="f58"/>
                </a:lnTo>
                <a:lnTo>
                  <a:pt x="f28" y="f47"/>
                </a:lnTo>
                <a:lnTo>
                  <a:pt x="f26" y="f46"/>
                </a:lnTo>
                <a:lnTo>
                  <a:pt x="f24" y="f45"/>
                </a:lnTo>
                <a:lnTo>
                  <a:pt x="f22" y="f44"/>
                </a:lnTo>
                <a:lnTo>
                  <a:pt x="f20" y="f43"/>
                </a:lnTo>
                <a:lnTo>
                  <a:pt x="f18" y="f42"/>
                </a:lnTo>
                <a:lnTo>
                  <a:pt x="f16" y="f41"/>
                </a:lnTo>
                <a:lnTo>
                  <a:pt x="f14" y="f0"/>
                </a:lnTo>
                <a:lnTo>
                  <a:pt x="f12" y="f40"/>
                </a:lnTo>
                <a:lnTo>
                  <a:pt x="f10" y="f39"/>
                </a:lnTo>
                <a:lnTo>
                  <a:pt x="f8" y="f38"/>
                </a:lnTo>
                <a:lnTo>
                  <a:pt x="f6" y="f37"/>
                </a:lnTo>
                <a:close/>
              </a:path>
            </a:pathLst>
          </a:custGeom>
          <a:noFill/>
          <a:ln w="46076" cap="rnd">
            <a:solidFill>
              <a:srgbClr val="F2C02C"/>
            </a:solidFill>
            <a:prstDash val="solid"/>
            <a:round/>
          </a:ln>
        </p:spPr>
        <p:txBody>
          <a:bodyPr vert="horz" wrap="none" lIns="113038" tIns="68040" rIns="113038" bIns="6804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12C6CCFC-E44B-44A0-1AEB-FACA6A3594FD}"/>
              </a:ext>
            </a:extLst>
          </p:cNvPr>
          <p:cNvSpPr/>
          <p:nvPr/>
        </p:nvSpPr>
        <p:spPr>
          <a:xfrm>
            <a:off x="6459842" y="1847161"/>
            <a:ext cx="167755" cy="179999"/>
          </a:xfrm>
          <a:custGeom>
            <a:avLst/>
            <a:gdLst>
              <a:gd name="f0" fmla="val w"/>
              <a:gd name="f1" fmla="val h"/>
              <a:gd name="f2" fmla="val 0"/>
              <a:gd name="f3" fmla="val 467"/>
              <a:gd name="f4" fmla="val 501"/>
              <a:gd name="f5" fmla="val 229"/>
              <a:gd name="f6" fmla="val 404"/>
              <a:gd name="f7" fmla="*/ f0 1 467"/>
              <a:gd name="f8" fmla="*/ f1 1 501"/>
              <a:gd name="f9" fmla="+- f4 0 f2"/>
              <a:gd name="f10" fmla="+- f3 0 f2"/>
              <a:gd name="f11" fmla="*/ f10 1 467"/>
              <a:gd name="f12" fmla="*/ f9 1 501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67" h="501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6798" cap="rnd">
            <a:solidFill>
              <a:srgbClr val="F2C02C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7" name="Connecteur droit 46">
            <a:extLst>
              <a:ext uri="{FF2B5EF4-FFF2-40B4-BE49-F238E27FC236}">
                <a16:creationId xmlns:a16="http://schemas.microsoft.com/office/drawing/2014/main" id="{D768FB7C-9969-ABBD-8D3A-5762D0C3631E}"/>
              </a:ext>
            </a:extLst>
          </p:cNvPr>
          <p:cNvSpPr/>
          <p:nvPr/>
        </p:nvSpPr>
        <p:spPr>
          <a:xfrm>
            <a:off x="9315001" y="872995"/>
            <a:ext cx="58320" cy="182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6162" cap="rnd">
            <a:solidFill>
              <a:srgbClr val="F2C02C"/>
            </a:solidFill>
            <a:prstDash val="solid"/>
            <a:round/>
          </a:ln>
        </p:spPr>
        <p:txBody>
          <a:bodyPr vert="horz" wrap="none" lIns="118076" tIns="73078" rIns="118076" bIns="73078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8" name="Connecteur droit 47">
            <a:extLst>
              <a:ext uri="{FF2B5EF4-FFF2-40B4-BE49-F238E27FC236}">
                <a16:creationId xmlns:a16="http://schemas.microsoft.com/office/drawing/2014/main" id="{22E02837-94DE-809C-5F97-716D42CFA528}"/>
              </a:ext>
            </a:extLst>
          </p:cNvPr>
          <p:cNvSpPr/>
          <p:nvPr/>
        </p:nvSpPr>
        <p:spPr>
          <a:xfrm flipV="1">
            <a:off x="9252722" y="935275"/>
            <a:ext cx="183236" cy="583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6162" cap="rnd">
            <a:solidFill>
              <a:srgbClr val="F2C02C"/>
            </a:solidFill>
            <a:prstDash val="solid"/>
            <a:round/>
          </a:ln>
        </p:spPr>
        <p:txBody>
          <a:bodyPr vert="horz" wrap="none" lIns="118076" tIns="73078" rIns="118076" bIns="73078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Noto Sans" pitchFamily="34"/>
          <a:ea typeface="DejaVu San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DejaVu San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D59CE7B-C6EA-E3E6-1A6D-45F19DD0B4BF}"/>
              </a:ext>
            </a:extLst>
          </p:cNvPr>
          <p:cNvSpPr/>
          <p:nvPr/>
        </p:nvSpPr>
        <p:spPr>
          <a:xfrm>
            <a:off x="571682" y="261362"/>
            <a:ext cx="8935562" cy="5146197"/>
          </a:xfrm>
          <a:custGeom>
            <a:avLst/>
            <a:gdLst>
              <a:gd name="f0" fmla="val w"/>
              <a:gd name="f1" fmla="val h"/>
              <a:gd name="f2" fmla="val 0"/>
              <a:gd name="f3" fmla="val 24822"/>
              <a:gd name="f4" fmla="val 14296"/>
              <a:gd name="f5" fmla="*/ f0 1 24822"/>
              <a:gd name="f6" fmla="*/ f1 1 14296"/>
              <a:gd name="f7" fmla="+- f4 0 f2"/>
              <a:gd name="f8" fmla="+- f3 0 f2"/>
              <a:gd name="f9" fmla="*/ f8 1 24822"/>
              <a:gd name="f10" fmla="*/ f7 1 1429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4822" h="1429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2C02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A5FA00CC-0A18-46C1-B00A-B0F901AA80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B646AB-4E0C-D823-085C-C954AA39C9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7232D9-5110-81A2-A391-802C0DE121C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61A830-8D67-6329-1319-12E4069A838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A036DE-24CC-EDC8-9703-508422FCA3E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5948585A-C8CF-D54E-9DBA-FD53D1070D71}" type="slidenum">
              <a:t>‹N°›</a:t>
            </a:fld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BB3E322-E959-391C-39A6-787E6ED0159F}"/>
              </a:ext>
            </a:extLst>
          </p:cNvPr>
          <p:cNvSpPr/>
          <p:nvPr/>
        </p:nvSpPr>
        <p:spPr>
          <a:xfrm>
            <a:off x="1153076" y="3584521"/>
            <a:ext cx="1193035" cy="1436760"/>
          </a:xfrm>
          <a:custGeom>
            <a:avLst/>
            <a:gdLst>
              <a:gd name="f0" fmla="val w"/>
              <a:gd name="f1" fmla="val h"/>
              <a:gd name="f2" fmla="val 0"/>
              <a:gd name="f3" fmla="val 3315"/>
              <a:gd name="f4" fmla="val 3992"/>
              <a:gd name="f5" fmla="val 1657"/>
              <a:gd name="f6" fmla="val 1545"/>
              <a:gd name="f7" fmla="val 3"/>
              <a:gd name="f8" fmla="val 1436"/>
              <a:gd name="f9" fmla="val 13"/>
              <a:gd name="f10" fmla="val 1331"/>
              <a:gd name="f11" fmla="val 30"/>
              <a:gd name="f12" fmla="val 1228"/>
              <a:gd name="f13" fmla="val 54"/>
              <a:gd name="f14" fmla="val 1127"/>
              <a:gd name="f15" fmla="val 85"/>
              <a:gd name="f16" fmla="val 1027"/>
              <a:gd name="f17" fmla="val 123"/>
              <a:gd name="f18" fmla="val 928"/>
              <a:gd name="f19" fmla="val 169"/>
              <a:gd name="f20" fmla="val 829"/>
              <a:gd name="f21" fmla="val 222"/>
              <a:gd name="f22" fmla="val 733"/>
              <a:gd name="f23" fmla="val 281"/>
              <a:gd name="f24" fmla="val 644"/>
              <a:gd name="f25" fmla="val 344"/>
              <a:gd name="f26" fmla="val 561"/>
              <a:gd name="f27" fmla="val 411"/>
              <a:gd name="f28" fmla="val 483"/>
              <a:gd name="f29" fmla="val 484"/>
              <a:gd name="f30" fmla="val 1658"/>
              <a:gd name="f31" fmla="val 1770"/>
              <a:gd name="f32" fmla="val 1878"/>
              <a:gd name="f33" fmla="val 1983"/>
              <a:gd name="f34" fmla="val 2086"/>
              <a:gd name="f35" fmla="val 2187"/>
              <a:gd name="f36" fmla="val 2286"/>
              <a:gd name="f37" fmla="val 2385"/>
              <a:gd name="f38" fmla="val 2484"/>
              <a:gd name="f39" fmla="val 2580"/>
              <a:gd name="f40" fmla="val 2669"/>
              <a:gd name="f41" fmla="val 2752"/>
              <a:gd name="f42" fmla="val 2829"/>
              <a:gd name="f43" fmla="val 2902"/>
              <a:gd name="f44" fmla="val 2969"/>
              <a:gd name="f45" fmla="val 3032"/>
              <a:gd name="f46" fmla="val 3091"/>
              <a:gd name="f47" fmla="val 898"/>
              <a:gd name="f48" fmla="val 3129"/>
              <a:gd name="f49" fmla="val 966"/>
              <a:gd name="f50" fmla="val 3162"/>
              <a:gd name="f51" fmla="val 1036"/>
              <a:gd name="f52" fmla="val 3192"/>
              <a:gd name="f53" fmla="val 1110"/>
              <a:gd name="f54" fmla="val 3220"/>
              <a:gd name="f55" fmla="val 3222"/>
              <a:gd name="f56" fmla="val 3797"/>
              <a:gd name="f57" fmla="val 1111"/>
              <a:gd name="f58" fmla="val 3817"/>
              <a:gd name="f59" fmla="val 1114"/>
              <a:gd name="f60" fmla="val 3836"/>
              <a:gd name="f61" fmla="val 1119"/>
              <a:gd name="f62" fmla="val 3855"/>
              <a:gd name="f63" fmla="val 1125"/>
              <a:gd name="f64" fmla="val 3873"/>
              <a:gd name="f65" fmla="val 1133"/>
              <a:gd name="f66" fmla="val 3890"/>
              <a:gd name="f67" fmla="val 1143"/>
              <a:gd name="f68" fmla="val 3906"/>
              <a:gd name="f69" fmla="val 1154"/>
              <a:gd name="f70" fmla="val 3921"/>
              <a:gd name="f71" fmla="val 1167"/>
              <a:gd name="f72" fmla="val 3935"/>
              <a:gd name="f73" fmla="val 1181"/>
              <a:gd name="f74" fmla="val 3947"/>
              <a:gd name="f75" fmla="val 1196"/>
              <a:gd name="f76" fmla="val 3959"/>
              <a:gd name="f77" fmla="val 1212"/>
              <a:gd name="f78" fmla="val 3968"/>
              <a:gd name="f79" fmla="val 1229"/>
              <a:gd name="f80" fmla="val 3976"/>
              <a:gd name="f81" fmla="val 1247"/>
              <a:gd name="f82" fmla="val 3983"/>
              <a:gd name="f83" fmla="val 1266"/>
              <a:gd name="f84" fmla="val 3988"/>
              <a:gd name="f85" fmla="val 1285"/>
              <a:gd name="f86" fmla="val 3991"/>
              <a:gd name="f87" fmla="val 1305"/>
              <a:gd name="f88" fmla="val 2010"/>
              <a:gd name="f89" fmla="val 2030"/>
              <a:gd name="f90" fmla="val 2049"/>
              <a:gd name="f91" fmla="val 2068"/>
              <a:gd name="f92" fmla="val 2103"/>
              <a:gd name="f93" fmla="val 2119"/>
              <a:gd name="f94" fmla="val 2134"/>
              <a:gd name="f95" fmla="val 2148"/>
              <a:gd name="f96" fmla="val 2160"/>
              <a:gd name="f97" fmla="val 2172"/>
              <a:gd name="f98" fmla="val 2181"/>
              <a:gd name="f99" fmla="val 2190"/>
              <a:gd name="f100" fmla="val 2196"/>
              <a:gd name="f101" fmla="val 2201"/>
              <a:gd name="f102" fmla="val 2204"/>
              <a:gd name="f103" fmla="val 2205"/>
              <a:gd name="f104" fmla="val 2279"/>
              <a:gd name="f105" fmla="val 2349"/>
              <a:gd name="f106" fmla="val 2417"/>
              <a:gd name="f107" fmla="val 2486"/>
              <a:gd name="f108" fmla="val 2582"/>
              <a:gd name="f109" fmla="val 2671"/>
              <a:gd name="f110" fmla="val 2754"/>
              <a:gd name="f111" fmla="val 2831"/>
              <a:gd name="f112" fmla="val 2830"/>
              <a:gd name="f113" fmla="val 2904"/>
              <a:gd name="f114" fmla="val 2971"/>
              <a:gd name="f115" fmla="val 2670"/>
              <a:gd name="f116" fmla="val 3034"/>
              <a:gd name="f117" fmla="val 3093"/>
              <a:gd name="f118" fmla="val 2485"/>
              <a:gd name="f119" fmla="val 3146"/>
              <a:gd name="f120" fmla="val 2386"/>
              <a:gd name="f121" fmla="val 2287"/>
              <a:gd name="f122" fmla="val 3230"/>
              <a:gd name="f123" fmla="val 3261"/>
              <a:gd name="f124" fmla="val 3285"/>
              <a:gd name="f125" fmla="val 1984"/>
              <a:gd name="f126" fmla="val 3302"/>
              <a:gd name="f127" fmla="val 3312"/>
              <a:gd name="f128" fmla="val 2903"/>
              <a:gd name="f129" fmla="val 2387"/>
              <a:gd name="f130" fmla="val 2288"/>
              <a:gd name="f131" fmla="val 2188"/>
              <a:gd name="f132" fmla="val 2087"/>
              <a:gd name="f133" fmla="*/ f0 1 3315"/>
              <a:gd name="f134" fmla="*/ f1 1 3992"/>
              <a:gd name="f135" fmla="+- f4 0 f2"/>
              <a:gd name="f136" fmla="+- f3 0 f2"/>
              <a:gd name="f137" fmla="*/ f136 1 3315"/>
              <a:gd name="f138" fmla="*/ f135 1 3992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3315" h="3992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27" y="f26"/>
                </a:lnTo>
                <a:lnTo>
                  <a:pt x="f25" y="f24"/>
                </a:lnTo>
                <a:lnTo>
                  <a:pt x="f23" y="f22"/>
                </a:lnTo>
                <a:lnTo>
                  <a:pt x="f21" y="f20"/>
                </a:lnTo>
                <a:lnTo>
                  <a:pt x="f19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2" y="f30"/>
                </a:lnTo>
                <a:lnTo>
                  <a:pt x="f2" y="f30"/>
                </a:lnTo>
                <a:lnTo>
                  <a:pt x="f2" y="f30"/>
                </a:lnTo>
                <a:lnTo>
                  <a:pt x="f7" y="f31"/>
                </a:lnTo>
                <a:lnTo>
                  <a:pt x="f9" y="f32"/>
                </a:lnTo>
                <a:lnTo>
                  <a:pt x="f11" y="f33"/>
                </a:lnTo>
                <a:lnTo>
                  <a:pt x="f13" y="f34"/>
                </a:lnTo>
                <a:lnTo>
                  <a:pt x="f15" y="f35"/>
                </a:lnTo>
                <a:lnTo>
                  <a:pt x="f17" y="f36"/>
                </a:lnTo>
                <a:lnTo>
                  <a:pt x="f19" y="f37"/>
                </a:lnTo>
                <a:lnTo>
                  <a:pt x="f21" y="f38"/>
                </a:lnTo>
                <a:lnTo>
                  <a:pt x="f23" y="f39"/>
                </a:lnTo>
                <a:lnTo>
                  <a:pt x="f25" y="f40"/>
                </a:lnTo>
                <a:lnTo>
                  <a:pt x="f27" y="f41"/>
                </a:lnTo>
                <a:lnTo>
                  <a:pt x="f28" y="f42"/>
                </a:lnTo>
                <a:lnTo>
                  <a:pt x="f26" y="f43"/>
                </a:lnTo>
                <a:lnTo>
                  <a:pt x="f24" y="f44"/>
                </a:lnTo>
                <a:lnTo>
                  <a:pt x="f22" y="f45"/>
                </a:lnTo>
                <a:lnTo>
                  <a:pt x="f20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3" y="f55"/>
                </a:lnTo>
                <a:lnTo>
                  <a:pt x="f53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4"/>
                </a:lnTo>
                <a:lnTo>
                  <a:pt x="f88" y="f4"/>
                </a:lnTo>
                <a:lnTo>
                  <a:pt x="f89" y="f86"/>
                </a:lnTo>
                <a:lnTo>
                  <a:pt x="f90" y="f84"/>
                </a:lnTo>
                <a:lnTo>
                  <a:pt x="f91" y="f82"/>
                </a:lnTo>
                <a:lnTo>
                  <a:pt x="f34" y="f80"/>
                </a:lnTo>
                <a:lnTo>
                  <a:pt x="f92" y="f78"/>
                </a:lnTo>
                <a:lnTo>
                  <a:pt x="f93" y="f76"/>
                </a:lnTo>
                <a:lnTo>
                  <a:pt x="f94" y="f74"/>
                </a:lnTo>
                <a:lnTo>
                  <a:pt x="f95" y="f72"/>
                </a:lnTo>
                <a:lnTo>
                  <a:pt x="f96" y="f70"/>
                </a:lnTo>
                <a:lnTo>
                  <a:pt x="f97" y="f68"/>
                </a:lnTo>
                <a:lnTo>
                  <a:pt x="f98" y="f66"/>
                </a:lnTo>
                <a:lnTo>
                  <a:pt x="f99" y="f64"/>
                </a:lnTo>
                <a:lnTo>
                  <a:pt x="f100" y="f62"/>
                </a:lnTo>
                <a:lnTo>
                  <a:pt x="f101" y="f60"/>
                </a:lnTo>
                <a:lnTo>
                  <a:pt x="f102" y="f58"/>
                </a:lnTo>
                <a:lnTo>
                  <a:pt x="f103" y="f56"/>
                </a:lnTo>
                <a:lnTo>
                  <a:pt x="f103" y="f55"/>
                </a:lnTo>
                <a:lnTo>
                  <a:pt x="f103" y="f54"/>
                </a:lnTo>
                <a:lnTo>
                  <a:pt x="f103" y="f54"/>
                </a:lnTo>
                <a:lnTo>
                  <a:pt x="f104" y="f52"/>
                </a:lnTo>
                <a:lnTo>
                  <a:pt x="f105" y="f50"/>
                </a:lnTo>
                <a:lnTo>
                  <a:pt x="f106" y="f48"/>
                </a:lnTo>
                <a:lnTo>
                  <a:pt x="f107" y="f46"/>
                </a:lnTo>
                <a:lnTo>
                  <a:pt x="f108" y="f45"/>
                </a:lnTo>
                <a:lnTo>
                  <a:pt x="f109" y="f44"/>
                </a:lnTo>
                <a:lnTo>
                  <a:pt x="f110" y="f43"/>
                </a:lnTo>
                <a:lnTo>
                  <a:pt x="f111" y="f112"/>
                </a:lnTo>
                <a:lnTo>
                  <a:pt x="f113" y="f41"/>
                </a:lnTo>
                <a:lnTo>
                  <a:pt x="f114" y="f115"/>
                </a:lnTo>
                <a:lnTo>
                  <a:pt x="f116" y="f39"/>
                </a:lnTo>
                <a:lnTo>
                  <a:pt x="f117" y="f118"/>
                </a:lnTo>
                <a:lnTo>
                  <a:pt x="f119" y="f120"/>
                </a:lnTo>
                <a:lnTo>
                  <a:pt x="f52" y="f121"/>
                </a:lnTo>
                <a:lnTo>
                  <a:pt x="f122" y="f35"/>
                </a:lnTo>
                <a:lnTo>
                  <a:pt x="f123" y="f34"/>
                </a:lnTo>
                <a:lnTo>
                  <a:pt x="f124" y="f125"/>
                </a:lnTo>
                <a:lnTo>
                  <a:pt x="f126" y="f32"/>
                </a:lnTo>
                <a:lnTo>
                  <a:pt x="f127" y="f31"/>
                </a:lnTo>
                <a:lnTo>
                  <a:pt x="f3" y="f30"/>
                </a:lnTo>
                <a:lnTo>
                  <a:pt x="f3" y="f30"/>
                </a:lnTo>
                <a:lnTo>
                  <a:pt x="f3" y="f30"/>
                </a:lnTo>
                <a:lnTo>
                  <a:pt x="f127" y="f6"/>
                </a:lnTo>
                <a:lnTo>
                  <a:pt x="f126" y="f8"/>
                </a:lnTo>
                <a:lnTo>
                  <a:pt x="f124" y="f10"/>
                </a:lnTo>
                <a:lnTo>
                  <a:pt x="f123" y="f12"/>
                </a:lnTo>
                <a:lnTo>
                  <a:pt x="f122" y="f14"/>
                </a:lnTo>
                <a:lnTo>
                  <a:pt x="f52" y="f16"/>
                </a:lnTo>
                <a:lnTo>
                  <a:pt x="f119" y="f18"/>
                </a:lnTo>
                <a:lnTo>
                  <a:pt x="f117" y="f20"/>
                </a:lnTo>
                <a:lnTo>
                  <a:pt x="f116" y="f22"/>
                </a:lnTo>
                <a:lnTo>
                  <a:pt x="f114" y="f24"/>
                </a:lnTo>
                <a:lnTo>
                  <a:pt x="f128" y="f26"/>
                </a:lnTo>
                <a:lnTo>
                  <a:pt x="f111" y="f29"/>
                </a:lnTo>
                <a:lnTo>
                  <a:pt x="f110" y="f27"/>
                </a:lnTo>
                <a:lnTo>
                  <a:pt x="f109" y="f25"/>
                </a:lnTo>
                <a:lnTo>
                  <a:pt x="f108" y="f23"/>
                </a:lnTo>
                <a:lnTo>
                  <a:pt x="f107" y="f21"/>
                </a:lnTo>
                <a:lnTo>
                  <a:pt x="f129" y="f19"/>
                </a:lnTo>
                <a:lnTo>
                  <a:pt x="f130" y="f17"/>
                </a:lnTo>
                <a:lnTo>
                  <a:pt x="f131" y="f15"/>
                </a:lnTo>
                <a:lnTo>
                  <a:pt x="f132" y="f13"/>
                </a:lnTo>
                <a:lnTo>
                  <a:pt x="f125" y="f11"/>
                </a:lnTo>
                <a:lnTo>
                  <a:pt x="f32" y="f9"/>
                </a:lnTo>
                <a:lnTo>
                  <a:pt x="f31" y="f7"/>
                </a:lnTo>
                <a:close/>
              </a:path>
            </a:pathLst>
          </a:custGeom>
          <a:noFill/>
          <a:ln w="60121" cap="sq">
            <a:solidFill>
              <a:srgbClr val="FFFFFF"/>
            </a:solidFill>
            <a:prstDash val="solid"/>
            <a:miter/>
          </a:ln>
        </p:spPr>
        <p:txBody>
          <a:bodyPr vert="horz" wrap="none" lIns="119877" tIns="74880" rIns="119877" bIns="7488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0AF4A4BB-B7B4-AA11-6C74-7E0084700497}"/>
              </a:ext>
            </a:extLst>
          </p:cNvPr>
          <p:cNvSpPr/>
          <p:nvPr/>
        </p:nvSpPr>
        <p:spPr>
          <a:xfrm>
            <a:off x="1469523" y="5021637"/>
            <a:ext cx="560161" cy="139683"/>
          </a:xfrm>
          <a:custGeom>
            <a:avLst/>
            <a:gdLst>
              <a:gd name="f0" fmla="val w"/>
              <a:gd name="f1" fmla="val h"/>
              <a:gd name="f2" fmla="val 0"/>
              <a:gd name="f3" fmla="val 1557"/>
              <a:gd name="f4" fmla="val 389"/>
              <a:gd name="f5" fmla="val 778"/>
              <a:gd name="f6" fmla="val 1362"/>
              <a:gd name="f7" fmla="val 1382"/>
              <a:gd name="f8" fmla="val 388"/>
              <a:gd name="f9" fmla="val 1401"/>
              <a:gd name="f10" fmla="val 385"/>
              <a:gd name="f11" fmla="val 1420"/>
              <a:gd name="f12" fmla="val 380"/>
              <a:gd name="f13" fmla="val 1438"/>
              <a:gd name="f14" fmla="val 374"/>
              <a:gd name="f15" fmla="val 1455"/>
              <a:gd name="f16" fmla="val 365"/>
              <a:gd name="f17" fmla="val 1471"/>
              <a:gd name="f18" fmla="val 356"/>
              <a:gd name="f19" fmla="val 1486"/>
              <a:gd name="f20" fmla="val 344"/>
              <a:gd name="f21" fmla="val 1500"/>
              <a:gd name="f22" fmla="val 332"/>
              <a:gd name="f23" fmla="val 1512"/>
              <a:gd name="f24" fmla="val 318"/>
              <a:gd name="f25" fmla="val 1523"/>
              <a:gd name="f26" fmla="val 303"/>
              <a:gd name="f27" fmla="val 1533"/>
              <a:gd name="f28" fmla="val 287"/>
              <a:gd name="f29" fmla="val 1542"/>
              <a:gd name="f30" fmla="val 270"/>
              <a:gd name="f31" fmla="val 1548"/>
              <a:gd name="f32" fmla="val 252"/>
              <a:gd name="f33" fmla="val 1553"/>
              <a:gd name="f34" fmla="val 233"/>
              <a:gd name="f35" fmla="val 1556"/>
              <a:gd name="f36" fmla="val 214"/>
              <a:gd name="f37" fmla="val 194"/>
              <a:gd name="f38" fmla="val 174"/>
              <a:gd name="f39" fmla="val 155"/>
              <a:gd name="f40" fmla="val 136"/>
              <a:gd name="f41" fmla="val 118"/>
              <a:gd name="f42" fmla="val 101"/>
              <a:gd name="f43" fmla="val 85"/>
              <a:gd name="f44" fmla="val 70"/>
              <a:gd name="f45" fmla="val 57"/>
              <a:gd name="f46" fmla="val 44"/>
              <a:gd name="f47" fmla="val 33"/>
              <a:gd name="f48" fmla="val 23"/>
              <a:gd name="f49" fmla="val 15"/>
              <a:gd name="f50" fmla="val 9"/>
              <a:gd name="f51" fmla="val 4"/>
              <a:gd name="f52" fmla="val 1"/>
              <a:gd name="f53" fmla="val 195"/>
              <a:gd name="f54" fmla="val 175"/>
              <a:gd name="f55" fmla="val 156"/>
              <a:gd name="f56" fmla="val 137"/>
              <a:gd name="f57" fmla="val 119"/>
              <a:gd name="f58" fmla="val 102"/>
              <a:gd name="f59" fmla="val 86"/>
              <a:gd name="f60" fmla="val 71"/>
              <a:gd name="f61" fmla="*/ f0 1 1557"/>
              <a:gd name="f62" fmla="*/ f1 1 389"/>
              <a:gd name="f63" fmla="+- f4 0 f2"/>
              <a:gd name="f64" fmla="+- f3 0 f2"/>
              <a:gd name="f65" fmla="*/ f64 1 1557"/>
              <a:gd name="f66" fmla="*/ f63 1 389"/>
              <a:gd name="f67" fmla="*/ f2 1 f65"/>
              <a:gd name="f68" fmla="*/ f3 1 f65"/>
              <a:gd name="f69" fmla="*/ f2 1 f66"/>
              <a:gd name="f70" fmla="*/ f4 1 f66"/>
              <a:gd name="f71" fmla="*/ f67 f61 1"/>
              <a:gd name="f72" fmla="*/ f68 f61 1"/>
              <a:gd name="f73" fmla="*/ f70 f62 1"/>
              <a:gd name="f74" fmla="*/ f69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1" t="f74" r="f72" b="f73"/>
            <a:pathLst>
              <a:path w="1557" h="389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53" y="f2"/>
                </a:lnTo>
                <a:lnTo>
                  <a:pt x="f54" y="f52"/>
                </a:lnTo>
                <a:lnTo>
                  <a:pt x="f55" y="f51"/>
                </a:lnTo>
                <a:lnTo>
                  <a:pt x="f56" y="f50"/>
                </a:lnTo>
                <a:lnTo>
                  <a:pt x="f57" y="f49"/>
                </a:lnTo>
                <a:lnTo>
                  <a:pt x="f58" y="f48"/>
                </a:lnTo>
                <a:lnTo>
                  <a:pt x="f59" y="f47"/>
                </a:lnTo>
                <a:lnTo>
                  <a:pt x="f60" y="f46"/>
                </a:lnTo>
                <a:lnTo>
                  <a:pt x="f45" y="f45"/>
                </a:lnTo>
                <a:lnTo>
                  <a:pt x="f46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46" y="f24"/>
                </a:lnTo>
                <a:lnTo>
                  <a:pt x="f45" y="f22"/>
                </a:lnTo>
                <a:lnTo>
                  <a:pt x="f60" y="f20"/>
                </a:lnTo>
                <a:lnTo>
                  <a:pt x="f59" y="f18"/>
                </a:lnTo>
                <a:lnTo>
                  <a:pt x="f58" y="f16"/>
                </a:lnTo>
                <a:lnTo>
                  <a:pt x="f57" y="f14"/>
                </a:lnTo>
                <a:lnTo>
                  <a:pt x="f56" y="f12"/>
                </a:lnTo>
                <a:lnTo>
                  <a:pt x="f55" y="f10"/>
                </a:lnTo>
                <a:lnTo>
                  <a:pt x="f54" y="f8"/>
                </a:lnTo>
                <a:lnTo>
                  <a:pt x="f53" y="f4"/>
                </a:lnTo>
                <a:close/>
              </a:path>
            </a:pathLst>
          </a:custGeom>
          <a:noFill/>
          <a:ln w="60121" cap="rnd">
            <a:solidFill>
              <a:srgbClr val="FFFFFF"/>
            </a:solidFill>
            <a:prstDash val="solid"/>
            <a:round/>
          </a:ln>
        </p:spPr>
        <p:txBody>
          <a:bodyPr vert="horz" wrap="none" lIns="119877" tIns="74880" rIns="119877" bIns="7488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8C41CA4-CBB1-699A-03C4-8362B510BAAA}"/>
              </a:ext>
            </a:extLst>
          </p:cNvPr>
          <p:cNvSpPr/>
          <p:nvPr/>
        </p:nvSpPr>
        <p:spPr>
          <a:xfrm>
            <a:off x="1523518" y="5159876"/>
            <a:ext cx="451795" cy="139683"/>
          </a:xfrm>
          <a:custGeom>
            <a:avLst/>
            <a:gdLst>
              <a:gd name="f0" fmla="val w"/>
              <a:gd name="f1" fmla="val h"/>
              <a:gd name="f2" fmla="val 0"/>
              <a:gd name="f3" fmla="val 1256"/>
              <a:gd name="f4" fmla="val 389"/>
              <a:gd name="f5" fmla="val 628"/>
              <a:gd name="f6" fmla="val 1062"/>
              <a:gd name="f7" fmla="val 1082"/>
              <a:gd name="f8" fmla="val 388"/>
              <a:gd name="f9" fmla="val 1101"/>
              <a:gd name="f10" fmla="val 385"/>
              <a:gd name="f11" fmla="val 1120"/>
              <a:gd name="f12" fmla="val 380"/>
              <a:gd name="f13" fmla="val 1137"/>
              <a:gd name="f14" fmla="val 374"/>
              <a:gd name="f15" fmla="val 1154"/>
              <a:gd name="f16" fmla="val 366"/>
              <a:gd name="f17" fmla="val 1170"/>
              <a:gd name="f18" fmla="val 356"/>
              <a:gd name="f19" fmla="val 1185"/>
              <a:gd name="f20" fmla="val 345"/>
              <a:gd name="f21" fmla="val 1199"/>
              <a:gd name="f22" fmla="val 332"/>
              <a:gd name="f23" fmla="val 1212"/>
              <a:gd name="f24" fmla="val 318"/>
              <a:gd name="f25" fmla="val 1223"/>
              <a:gd name="f26" fmla="val 303"/>
              <a:gd name="f27" fmla="val 1233"/>
              <a:gd name="f28" fmla="val 287"/>
              <a:gd name="f29" fmla="val 1241"/>
              <a:gd name="f30" fmla="val 270"/>
              <a:gd name="f31" fmla="val 1247"/>
              <a:gd name="f32" fmla="val 252"/>
              <a:gd name="f33" fmla="val 1252"/>
              <a:gd name="f34" fmla="val 233"/>
              <a:gd name="f35" fmla="val 1255"/>
              <a:gd name="f36" fmla="val 214"/>
              <a:gd name="f37" fmla="val 194"/>
              <a:gd name="f38" fmla="val 174"/>
              <a:gd name="f39" fmla="val 155"/>
              <a:gd name="f40" fmla="val 136"/>
              <a:gd name="f41" fmla="val 119"/>
              <a:gd name="f42" fmla="val 102"/>
              <a:gd name="f43" fmla="val 86"/>
              <a:gd name="f44" fmla="val 71"/>
              <a:gd name="f45" fmla="val 57"/>
              <a:gd name="f46" fmla="val 44"/>
              <a:gd name="f47" fmla="val 33"/>
              <a:gd name="f48" fmla="val 23"/>
              <a:gd name="f49" fmla="val 15"/>
              <a:gd name="f50" fmla="val 9"/>
              <a:gd name="f51" fmla="val 4"/>
              <a:gd name="f52" fmla="val 1"/>
              <a:gd name="f53" fmla="val 195"/>
              <a:gd name="f54" fmla="val 175"/>
              <a:gd name="f55" fmla="val 156"/>
              <a:gd name="f56" fmla="val 137"/>
              <a:gd name="f57" fmla="val 45"/>
              <a:gd name="f58" fmla="val 24"/>
              <a:gd name="f59" fmla="*/ f0 1 1256"/>
              <a:gd name="f60" fmla="*/ f1 1 389"/>
              <a:gd name="f61" fmla="+- f4 0 f2"/>
              <a:gd name="f62" fmla="+- f3 0 f2"/>
              <a:gd name="f63" fmla="*/ f62 1 1256"/>
              <a:gd name="f64" fmla="*/ f61 1 389"/>
              <a:gd name="f65" fmla="*/ f2 1 f63"/>
              <a:gd name="f66" fmla="*/ f3 1 f63"/>
              <a:gd name="f67" fmla="*/ f2 1 f64"/>
              <a:gd name="f68" fmla="*/ f4 1 f64"/>
              <a:gd name="f69" fmla="*/ f65 f59 1"/>
              <a:gd name="f70" fmla="*/ f66 f59 1"/>
              <a:gd name="f71" fmla="*/ f68 f60 1"/>
              <a:gd name="f72" fmla="*/ f67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9" t="f72" r="f70" b="f71"/>
            <a:pathLst>
              <a:path w="1256" h="389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53" y="f2"/>
                </a:lnTo>
                <a:lnTo>
                  <a:pt x="f54" y="f52"/>
                </a:lnTo>
                <a:lnTo>
                  <a:pt x="f55" y="f51"/>
                </a:lnTo>
                <a:lnTo>
                  <a:pt x="f56" y="f50"/>
                </a:lnTo>
                <a:lnTo>
                  <a:pt x="f41" y="f49"/>
                </a:lnTo>
                <a:lnTo>
                  <a:pt x="f42" y="f48"/>
                </a:lnTo>
                <a:lnTo>
                  <a:pt x="f43" y="f47"/>
                </a:lnTo>
                <a:lnTo>
                  <a:pt x="f44" y="f46"/>
                </a:lnTo>
                <a:lnTo>
                  <a:pt x="f45" y="f45"/>
                </a:lnTo>
                <a:lnTo>
                  <a:pt x="f57" y="f44"/>
                </a:lnTo>
                <a:lnTo>
                  <a:pt x="f47" y="f43"/>
                </a:lnTo>
                <a:lnTo>
                  <a:pt x="f5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58" y="f28"/>
                </a:lnTo>
                <a:lnTo>
                  <a:pt x="f47" y="f26"/>
                </a:lnTo>
                <a:lnTo>
                  <a:pt x="f57" y="f24"/>
                </a:lnTo>
                <a:lnTo>
                  <a:pt x="f45" y="f22"/>
                </a:lnTo>
                <a:lnTo>
                  <a:pt x="f44" y="f20"/>
                </a:lnTo>
                <a:lnTo>
                  <a:pt x="f43" y="f18"/>
                </a:lnTo>
                <a:lnTo>
                  <a:pt x="f42" y="f16"/>
                </a:lnTo>
                <a:lnTo>
                  <a:pt x="f41" y="f14"/>
                </a:lnTo>
                <a:lnTo>
                  <a:pt x="f56" y="f12"/>
                </a:lnTo>
                <a:lnTo>
                  <a:pt x="f55" y="f10"/>
                </a:lnTo>
                <a:lnTo>
                  <a:pt x="f54" y="f8"/>
                </a:lnTo>
                <a:lnTo>
                  <a:pt x="f53" y="f4"/>
                </a:lnTo>
                <a:close/>
              </a:path>
            </a:pathLst>
          </a:custGeom>
          <a:noFill/>
          <a:ln w="60121" cap="rnd">
            <a:solidFill>
              <a:srgbClr val="FFFFFF"/>
            </a:solidFill>
            <a:prstDash val="solid"/>
            <a:round/>
          </a:ln>
        </p:spPr>
        <p:txBody>
          <a:bodyPr vert="horz" wrap="none" lIns="119877" tIns="74880" rIns="119877" bIns="7488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CA36E5A5-F8E9-7D5F-717F-43D84D8F491D}"/>
              </a:ext>
            </a:extLst>
          </p:cNvPr>
          <p:cNvSpPr/>
          <p:nvPr/>
        </p:nvSpPr>
        <p:spPr>
          <a:xfrm>
            <a:off x="1479599" y="3981242"/>
            <a:ext cx="546116" cy="1040038"/>
          </a:xfrm>
          <a:custGeom>
            <a:avLst/>
            <a:gdLst>
              <a:gd name="f0" fmla="val w"/>
              <a:gd name="f1" fmla="val h"/>
              <a:gd name="f2" fmla="val 0"/>
              <a:gd name="f3" fmla="val 1518"/>
              <a:gd name="f4" fmla="val 2890"/>
              <a:gd name="f5" fmla="val 551"/>
              <a:gd name="f6" fmla="val 563"/>
              <a:gd name="f7" fmla="val 2160"/>
              <a:gd name="f8" fmla="val 570"/>
              <a:gd name="f9" fmla="val 1776"/>
              <a:gd name="f10" fmla="val 578"/>
              <a:gd name="f11" fmla="val 1528"/>
              <a:gd name="f12" fmla="val 583"/>
              <a:gd name="f13" fmla="val 1483"/>
              <a:gd name="f14" fmla="val 594"/>
              <a:gd name="f15" fmla="val 1441"/>
              <a:gd name="f16" fmla="val 609"/>
              <a:gd name="f17" fmla="val 1402"/>
              <a:gd name="f18" fmla="val 629"/>
              <a:gd name="f19" fmla="val 1364"/>
              <a:gd name="f20" fmla="val 653"/>
              <a:gd name="f21" fmla="val 1328"/>
              <a:gd name="f22" fmla="val 681"/>
              <a:gd name="f23" fmla="val 1294"/>
              <a:gd name="f24" fmla="val 746"/>
              <a:gd name="f25" fmla="val 1231"/>
              <a:gd name="f26" fmla="val 822"/>
              <a:gd name="f27" fmla="val 1172"/>
              <a:gd name="f28" fmla="val 905"/>
              <a:gd name="f29" fmla="val 1117"/>
              <a:gd name="f30" fmla="val 1083"/>
              <a:gd name="f31" fmla="val 1011"/>
              <a:gd name="f32" fmla="val 1257"/>
              <a:gd name="f33" fmla="val 901"/>
              <a:gd name="f34" fmla="val 1334"/>
              <a:gd name="f35" fmla="val 842"/>
              <a:gd name="f36" fmla="val 777"/>
              <a:gd name="f37" fmla="val 1431"/>
              <a:gd name="f38" fmla="val 743"/>
              <a:gd name="f39" fmla="val 1457"/>
              <a:gd name="f40" fmla="val 706"/>
              <a:gd name="f41" fmla="val 1479"/>
              <a:gd name="f42" fmla="val 668"/>
              <a:gd name="f43" fmla="val 1496"/>
              <a:gd name="f44" fmla="val 627"/>
              <a:gd name="f45" fmla="val 1509"/>
              <a:gd name="f46" fmla="val 584"/>
              <a:gd name="f47" fmla="val 1516"/>
              <a:gd name="f48" fmla="val 539"/>
              <a:gd name="f49" fmla="val 491"/>
              <a:gd name="f50" fmla="val 1515"/>
              <a:gd name="f51" fmla="val 440"/>
              <a:gd name="f52" fmla="val 1507"/>
              <a:gd name="f53" fmla="val 399"/>
              <a:gd name="f54" fmla="val 1494"/>
              <a:gd name="f55" fmla="val 364"/>
              <a:gd name="f56" fmla="val 1478"/>
              <a:gd name="f57" fmla="val 333"/>
              <a:gd name="f58" fmla="val 306"/>
              <a:gd name="f59" fmla="val 1432"/>
              <a:gd name="f60" fmla="val 284"/>
              <a:gd name="f61" fmla="val 1404"/>
              <a:gd name="f62" fmla="val 266"/>
              <a:gd name="f63" fmla="val 1373"/>
              <a:gd name="f64" fmla="val 252"/>
              <a:gd name="f65" fmla="val 1340"/>
              <a:gd name="f66" fmla="val 242"/>
              <a:gd name="f67" fmla="val 1305"/>
              <a:gd name="f68" fmla="val 235"/>
              <a:gd name="f69" fmla="val 1267"/>
              <a:gd name="f70" fmla="val 232"/>
              <a:gd name="f71" fmla="val 1189"/>
              <a:gd name="f72" fmla="val 1108"/>
              <a:gd name="f73" fmla="val 249"/>
              <a:gd name="f74" fmla="val 1027"/>
              <a:gd name="f75" fmla="val 273"/>
              <a:gd name="f76" fmla="val 949"/>
              <a:gd name="f77" fmla="val 305"/>
              <a:gd name="f78" fmla="val 878"/>
              <a:gd name="f79" fmla="val 344"/>
              <a:gd name="f80" fmla="val 815"/>
              <a:gd name="f81" fmla="val 388"/>
              <a:gd name="f82" fmla="val 788"/>
              <a:gd name="f83" fmla="val 412"/>
              <a:gd name="f84" fmla="val 765"/>
              <a:gd name="f85" fmla="val 436"/>
              <a:gd name="f86" fmla="val 745"/>
              <a:gd name="f87" fmla="val 461"/>
              <a:gd name="f88" fmla="val 729"/>
              <a:gd name="f89" fmla="val 486"/>
              <a:gd name="f90" fmla="val 718"/>
              <a:gd name="f91" fmla="val 512"/>
              <a:gd name="f92" fmla="val 712"/>
              <a:gd name="f93" fmla="val 537"/>
              <a:gd name="f94" fmla="val 711"/>
              <a:gd name="f95" fmla="val 562"/>
              <a:gd name="f96" fmla="val 716"/>
              <a:gd name="f97" fmla="val 587"/>
              <a:gd name="f98" fmla="val 726"/>
              <a:gd name="f99" fmla="val 611"/>
              <a:gd name="f100" fmla="val 635"/>
              <a:gd name="f101" fmla="val 758"/>
              <a:gd name="f102" fmla="val 651"/>
              <a:gd name="f103" fmla="val 774"/>
              <a:gd name="f104" fmla="val 663"/>
              <a:gd name="f105" fmla="val 789"/>
              <a:gd name="f106" fmla="val 671"/>
              <a:gd name="f107" fmla="val 803"/>
              <a:gd name="f108" fmla="val 677"/>
              <a:gd name="f109" fmla="val 818"/>
              <a:gd name="f110" fmla="val 679"/>
              <a:gd name="f111" fmla="val 832"/>
              <a:gd name="f112" fmla="val 678"/>
              <a:gd name="f113" fmla="val 846"/>
              <a:gd name="f114" fmla="val 674"/>
              <a:gd name="f115" fmla="val 859"/>
              <a:gd name="f116" fmla="val 872"/>
              <a:gd name="f117" fmla="val 659"/>
              <a:gd name="f118" fmla="val 884"/>
              <a:gd name="f119" fmla="val 648"/>
              <a:gd name="f120" fmla="val 895"/>
              <a:gd name="f121" fmla="val 620"/>
              <a:gd name="f122" fmla="val 923"/>
              <a:gd name="f123" fmla="val 585"/>
              <a:gd name="f124" fmla="val 937"/>
              <a:gd name="f125" fmla="val 543"/>
              <a:gd name="f126" fmla="val 947"/>
              <a:gd name="f127" fmla="val 498"/>
              <a:gd name="f128" fmla="val 951"/>
              <a:gd name="f129" fmla="val 449"/>
              <a:gd name="f130" fmla="val 941"/>
              <a:gd name="f131" fmla="val 348"/>
              <a:gd name="f132" fmla="val 927"/>
              <a:gd name="f133" fmla="val 298"/>
              <a:gd name="f134" fmla="val 250"/>
              <a:gd name="f135" fmla="val 891"/>
              <a:gd name="f136" fmla="val 228"/>
              <a:gd name="f137" fmla="val 875"/>
              <a:gd name="f138" fmla="val 207"/>
              <a:gd name="f139" fmla="val 856"/>
              <a:gd name="f140" fmla="val 187"/>
              <a:gd name="f141" fmla="val 836"/>
              <a:gd name="f142" fmla="val 168"/>
              <a:gd name="f143" fmla="val 808"/>
              <a:gd name="f144" fmla="val 147"/>
              <a:gd name="f145" fmla="val 772"/>
              <a:gd name="f146" fmla="val 125"/>
              <a:gd name="f147" fmla="val 101"/>
              <a:gd name="f148" fmla="val 680"/>
              <a:gd name="f149" fmla="val 77"/>
              <a:gd name="f150" fmla="val 625"/>
              <a:gd name="f151" fmla="val 54"/>
              <a:gd name="f152" fmla="val 566"/>
              <a:gd name="f153" fmla="val 34"/>
              <a:gd name="f154" fmla="val 505"/>
              <a:gd name="f155" fmla="val 17"/>
              <a:gd name="f156" fmla="val 442"/>
              <a:gd name="f157" fmla="val 5"/>
              <a:gd name="f158" fmla="val 379"/>
              <a:gd name="f159" fmla="val 316"/>
              <a:gd name="f160" fmla="val 2"/>
              <a:gd name="f161" fmla="val 255"/>
              <a:gd name="f162" fmla="val 12"/>
              <a:gd name="f163" fmla="val 225"/>
              <a:gd name="f164" fmla="val 21"/>
              <a:gd name="f165" fmla="val 197"/>
              <a:gd name="f166" fmla="val 33"/>
              <a:gd name="f167" fmla="val 169"/>
              <a:gd name="f168" fmla="val 47"/>
              <a:gd name="f169" fmla="val 142"/>
              <a:gd name="f170" fmla="val 64"/>
              <a:gd name="f171" fmla="val 117"/>
              <a:gd name="f172" fmla="val 84"/>
              <a:gd name="f173" fmla="val 94"/>
              <a:gd name="f174" fmla="val 108"/>
              <a:gd name="f175" fmla="val 71"/>
              <a:gd name="f176" fmla="val 135"/>
              <a:gd name="f177" fmla="val 51"/>
              <a:gd name="f178" fmla="val 165"/>
              <a:gd name="f179" fmla="val 32"/>
              <a:gd name="f180" fmla="val 199"/>
              <a:gd name="f181" fmla="val 16"/>
              <a:gd name="f182" fmla="val 237"/>
              <a:gd name="f183" fmla="val 275"/>
              <a:gd name="f184" fmla="val 314"/>
              <a:gd name="f185" fmla="val 353"/>
              <a:gd name="f186" fmla="val 9"/>
              <a:gd name="f187" fmla="val 392"/>
              <a:gd name="f188" fmla="val 22"/>
              <a:gd name="f189" fmla="val 431"/>
              <a:gd name="f190" fmla="val 40"/>
              <a:gd name="f191" fmla="val 471"/>
              <a:gd name="f192" fmla="val 90"/>
              <a:gd name="f193" fmla="val 154"/>
              <a:gd name="f194" fmla="val 631"/>
              <a:gd name="f195" fmla="val 231"/>
              <a:gd name="f196" fmla="val 408"/>
              <a:gd name="f197" fmla="val 873"/>
              <a:gd name="f198" fmla="val 593"/>
              <a:gd name="f199" fmla="val 1032"/>
              <a:gd name="f200" fmla="val 760"/>
              <a:gd name="f201" fmla="val 1187"/>
              <a:gd name="f202" fmla="val 829"/>
              <a:gd name="f203" fmla="val 1263"/>
              <a:gd name="f204" fmla="val 883"/>
              <a:gd name="f205" fmla="val 1337"/>
              <a:gd name="f206" fmla="val 904"/>
              <a:gd name="f207" fmla="val 1374"/>
              <a:gd name="f208" fmla="val 920"/>
              <a:gd name="f209" fmla="val 1410"/>
              <a:gd name="f210" fmla="val 931"/>
              <a:gd name="f211" fmla="val 1445"/>
              <a:gd name="f212" fmla="val 936"/>
              <a:gd name="f213" fmla="val 1480"/>
              <a:gd name="f214" fmla="val 940"/>
              <a:gd name="f215" fmla="val 1614"/>
              <a:gd name="f216" fmla="val 1808"/>
              <a:gd name="f217" fmla="val 932"/>
              <a:gd name="f218" fmla="val 2280"/>
              <a:gd name="f219" fmla="val 914"/>
              <a:gd name="f220" fmla="*/ f0 1 1518"/>
              <a:gd name="f221" fmla="*/ f1 1 2890"/>
              <a:gd name="f222" fmla="+- f4 0 f2"/>
              <a:gd name="f223" fmla="+- f3 0 f2"/>
              <a:gd name="f224" fmla="*/ f223 1 1518"/>
              <a:gd name="f225" fmla="*/ f222 1 2890"/>
              <a:gd name="f226" fmla="*/ f2 1 f224"/>
              <a:gd name="f227" fmla="*/ f3 1 f224"/>
              <a:gd name="f228" fmla="*/ f2 1 f225"/>
              <a:gd name="f229" fmla="*/ f4 1 f225"/>
              <a:gd name="f230" fmla="*/ f226 f220 1"/>
              <a:gd name="f231" fmla="*/ f227 f220 1"/>
              <a:gd name="f232" fmla="*/ f229 f221 1"/>
              <a:gd name="f233" fmla="*/ f228 f2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0" t="f233" r="f231" b="f232"/>
            <a:pathLst>
              <a:path w="1518" h="2890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17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3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39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68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38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42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00"/>
                </a:lnTo>
                <a:lnTo>
                  <a:pt x="f28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76" y="f53"/>
                </a:lnTo>
                <a:lnTo>
                  <a:pt x="f130" y="f131"/>
                </a:lnTo>
                <a:lnTo>
                  <a:pt x="f132" y="f133"/>
                </a:lnTo>
                <a:lnTo>
                  <a:pt x="f28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88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2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57" y="f183"/>
                </a:lnTo>
                <a:lnTo>
                  <a:pt x="f2" y="f184"/>
                </a:lnTo>
                <a:lnTo>
                  <a:pt x="f160" y="f185"/>
                </a:lnTo>
                <a:lnTo>
                  <a:pt x="f186" y="f187"/>
                </a:lnTo>
                <a:lnTo>
                  <a:pt x="f188" y="f189"/>
                </a:lnTo>
                <a:lnTo>
                  <a:pt x="f190" y="f191"/>
                </a:lnTo>
                <a:lnTo>
                  <a:pt x="f192" y="f5"/>
                </a:lnTo>
                <a:lnTo>
                  <a:pt x="f193" y="f194"/>
                </a:lnTo>
                <a:lnTo>
                  <a:pt x="f195" y="f94"/>
                </a:lnTo>
                <a:lnTo>
                  <a:pt x="f196" y="f197"/>
                </a:lnTo>
                <a:lnTo>
                  <a:pt x="f198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4" y="f205"/>
                </a:lnTo>
                <a:lnTo>
                  <a:pt x="f206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214" y="f216"/>
                </a:lnTo>
                <a:lnTo>
                  <a:pt x="f217" y="f218"/>
                </a:lnTo>
                <a:lnTo>
                  <a:pt x="f219" y="f4"/>
                </a:lnTo>
                <a:close/>
              </a:path>
            </a:pathLst>
          </a:custGeom>
          <a:noFill/>
          <a:ln w="60121" cap="rnd">
            <a:solidFill>
              <a:srgbClr val="FFFFFF"/>
            </a:solidFill>
            <a:prstDash val="solid"/>
            <a:round/>
          </a:ln>
        </p:spPr>
        <p:txBody>
          <a:bodyPr vert="horz" wrap="none" lIns="119877" tIns="74880" rIns="119877" bIns="7488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4ECCA3B7-C352-9407-7A26-F5C24E319E6E}"/>
              </a:ext>
            </a:extLst>
          </p:cNvPr>
          <p:cNvSpPr/>
          <p:nvPr/>
        </p:nvSpPr>
        <p:spPr>
          <a:xfrm>
            <a:off x="1749594" y="3056400"/>
            <a:ext cx="0" cy="2048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0121" cap="rnd">
            <a:solidFill>
              <a:srgbClr val="FFFFFF"/>
            </a:solidFill>
            <a:prstDash val="solid"/>
            <a:round/>
          </a:ln>
        </p:spPr>
        <p:txBody>
          <a:bodyPr vert="horz" wrap="none" lIns="119877" tIns="74880" rIns="119877" bIns="7488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A4545B47-50E4-265D-D1C2-5521A5B34FC6}"/>
              </a:ext>
            </a:extLst>
          </p:cNvPr>
          <p:cNvSpPr/>
          <p:nvPr/>
        </p:nvSpPr>
        <p:spPr>
          <a:xfrm flipH="1">
            <a:off x="2456279" y="3353040"/>
            <a:ext cx="145078" cy="1447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0121" cap="rnd">
            <a:solidFill>
              <a:srgbClr val="FFFFFF"/>
            </a:solidFill>
            <a:prstDash val="solid"/>
            <a:round/>
          </a:ln>
        </p:spPr>
        <p:txBody>
          <a:bodyPr vert="horz" wrap="none" lIns="119877" tIns="74880" rIns="119877" bIns="7488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9D3E4868-8E3C-CA4E-7C53-0E7F82333E79}"/>
              </a:ext>
            </a:extLst>
          </p:cNvPr>
          <p:cNvSpPr/>
          <p:nvPr/>
        </p:nvSpPr>
        <p:spPr>
          <a:xfrm flipH="1">
            <a:off x="2620798" y="4145395"/>
            <a:ext cx="20484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0121" cap="rnd">
            <a:solidFill>
              <a:srgbClr val="FFFFFF"/>
            </a:solidFill>
            <a:prstDash val="solid"/>
            <a:round/>
          </a:ln>
        </p:spPr>
        <p:txBody>
          <a:bodyPr vert="horz" wrap="none" lIns="119877" tIns="74880" rIns="119877" bIns="7488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C2EF7536-41E9-3B46-D8F6-A9D17FD4A713}"/>
              </a:ext>
            </a:extLst>
          </p:cNvPr>
          <p:cNvSpPr/>
          <p:nvPr/>
        </p:nvSpPr>
        <p:spPr>
          <a:xfrm>
            <a:off x="898196" y="3353040"/>
            <a:ext cx="145078" cy="1447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0121" cap="rnd">
            <a:solidFill>
              <a:srgbClr val="FFFFFF"/>
            </a:solidFill>
            <a:prstDash val="solid"/>
            <a:round/>
          </a:ln>
        </p:spPr>
        <p:txBody>
          <a:bodyPr vert="horz" wrap="none" lIns="119877" tIns="74880" rIns="119877" bIns="7488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AE79222C-2554-3E9E-4C1A-8028A21A2093}"/>
              </a:ext>
            </a:extLst>
          </p:cNvPr>
          <p:cNvSpPr/>
          <p:nvPr/>
        </p:nvSpPr>
        <p:spPr>
          <a:xfrm>
            <a:off x="673921" y="4145395"/>
            <a:ext cx="20483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0121" cap="rnd">
            <a:solidFill>
              <a:srgbClr val="FFFFFF"/>
            </a:solidFill>
            <a:prstDash val="solid"/>
            <a:round/>
          </a:ln>
        </p:spPr>
        <p:txBody>
          <a:bodyPr vert="horz" wrap="none" lIns="119877" tIns="74880" rIns="119877" bIns="7488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7" name="Connecteur droit 16">
            <a:extLst>
              <a:ext uri="{FF2B5EF4-FFF2-40B4-BE49-F238E27FC236}">
                <a16:creationId xmlns:a16="http://schemas.microsoft.com/office/drawing/2014/main" id="{6611EDBE-E99F-CA97-FB71-9B41070B1FDE}"/>
              </a:ext>
            </a:extLst>
          </p:cNvPr>
          <p:cNvSpPr/>
          <p:nvPr/>
        </p:nvSpPr>
        <p:spPr>
          <a:xfrm flipV="1">
            <a:off x="8079482" y="1475997"/>
            <a:ext cx="99358" cy="1472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88203" cap="rnd">
            <a:solidFill>
              <a:srgbClr val="FFFFFF"/>
            </a:solidFill>
            <a:prstDash val="solid"/>
            <a:round/>
          </a:ln>
        </p:spPr>
        <p:txBody>
          <a:bodyPr vert="horz" wrap="none" lIns="133923" tIns="88916" rIns="133923" bIns="8891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8" name="Connecteur droit 17">
            <a:extLst>
              <a:ext uri="{FF2B5EF4-FFF2-40B4-BE49-F238E27FC236}">
                <a16:creationId xmlns:a16="http://schemas.microsoft.com/office/drawing/2014/main" id="{DFD45513-0C44-548C-0DD3-4C602565418F}"/>
              </a:ext>
            </a:extLst>
          </p:cNvPr>
          <p:cNvSpPr/>
          <p:nvPr/>
        </p:nvSpPr>
        <p:spPr>
          <a:xfrm flipV="1">
            <a:off x="7599596" y="955794"/>
            <a:ext cx="176396" cy="327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88203" cap="rnd">
            <a:solidFill>
              <a:srgbClr val="FFFFFF"/>
            </a:solidFill>
            <a:prstDash val="solid"/>
            <a:round/>
          </a:ln>
        </p:spPr>
        <p:txBody>
          <a:bodyPr vert="horz" wrap="none" lIns="133923" tIns="88916" rIns="133923" bIns="8891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9" name="Connecteur droit 18">
            <a:extLst>
              <a:ext uri="{FF2B5EF4-FFF2-40B4-BE49-F238E27FC236}">
                <a16:creationId xmlns:a16="http://schemas.microsoft.com/office/drawing/2014/main" id="{4F9E626E-3126-1107-9022-D2E5F0122FA4}"/>
              </a:ext>
            </a:extLst>
          </p:cNvPr>
          <p:cNvSpPr/>
          <p:nvPr/>
        </p:nvSpPr>
        <p:spPr>
          <a:xfrm>
            <a:off x="7820643" y="307082"/>
            <a:ext cx="150117" cy="101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88203" cap="rnd">
            <a:solidFill>
              <a:srgbClr val="FFFFFF"/>
            </a:solidFill>
            <a:prstDash val="solid"/>
            <a:round/>
          </a:ln>
        </p:spPr>
        <p:txBody>
          <a:bodyPr vert="horz" wrap="none" lIns="133923" tIns="88916" rIns="133923" bIns="8891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0" name="Connecteur droit 19">
            <a:extLst>
              <a:ext uri="{FF2B5EF4-FFF2-40B4-BE49-F238E27FC236}">
                <a16:creationId xmlns:a16="http://schemas.microsoft.com/office/drawing/2014/main" id="{D9EFFE6D-07B3-7CAF-0F29-6852074E05B8}"/>
              </a:ext>
            </a:extLst>
          </p:cNvPr>
          <p:cNvSpPr/>
          <p:nvPr/>
        </p:nvSpPr>
        <p:spPr>
          <a:xfrm flipH="1" flipV="1">
            <a:off x="8811716" y="1655283"/>
            <a:ext cx="35643" cy="1756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88203" cap="rnd">
            <a:solidFill>
              <a:srgbClr val="FFFFFF"/>
            </a:solidFill>
            <a:prstDash val="solid"/>
            <a:round/>
          </a:ln>
        </p:spPr>
        <p:txBody>
          <a:bodyPr vert="horz" wrap="none" lIns="133923" tIns="88916" rIns="133923" bIns="8891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3F866928-5A22-A264-D6F1-6AB0B5070BA2}"/>
              </a:ext>
            </a:extLst>
          </p:cNvPr>
          <p:cNvSpPr/>
          <p:nvPr/>
        </p:nvSpPr>
        <p:spPr>
          <a:xfrm flipH="1" flipV="1">
            <a:off x="9246961" y="1270083"/>
            <a:ext cx="150117" cy="1015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88203" cap="rnd">
            <a:solidFill>
              <a:srgbClr val="FFFFFF"/>
            </a:solidFill>
            <a:prstDash val="solid"/>
            <a:round/>
          </a:ln>
        </p:spPr>
        <p:txBody>
          <a:bodyPr vert="horz" wrap="none" lIns="133923" tIns="88916" rIns="133923" bIns="8891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08438780-E6F3-0244-7895-CF99AAFBC667}"/>
              </a:ext>
            </a:extLst>
          </p:cNvPr>
          <p:cNvSpPr/>
          <p:nvPr/>
        </p:nvSpPr>
        <p:spPr>
          <a:xfrm>
            <a:off x="6364077" y="928436"/>
            <a:ext cx="167399" cy="180356"/>
          </a:xfrm>
          <a:custGeom>
            <a:avLst/>
            <a:gdLst>
              <a:gd name="f0" fmla="val w"/>
              <a:gd name="f1" fmla="val h"/>
              <a:gd name="f2" fmla="val 0"/>
              <a:gd name="f3" fmla="val 466"/>
              <a:gd name="f4" fmla="val 502"/>
              <a:gd name="f5" fmla="val 230"/>
              <a:gd name="f6" fmla="val 404"/>
              <a:gd name="f7" fmla="*/ f0 1 466"/>
              <a:gd name="f8" fmla="*/ f1 1 502"/>
              <a:gd name="f9" fmla="+- f4 0 f2"/>
              <a:gd name="f10" fmla="+- f3 0 f2"/>
              <a:gd name="f11" fmla="*/ f10 1 466"/>
              <a:gd name="f12" fmla="*/ f9 1 502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66" h="502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6798" cap="rnd">
            <a:solidFill>
              <a:srgbClr val="FFFFFF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73B24E4C-A4B5-6994-A1B4-F8944599BCDC}"/>
              </a:ext>
            </a:extLst>
          </p:cNvPr>
          <p:cNvSpPr/>
          <p:nvPr/>
        </p:nvSpPr>
        <p:spPr>
          <a:xfrm flipH="1">
            <a:off x="3430078" y="1741675"/>
            <a:ext cx="212396" cy="939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FFFFF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FDCD58D6-BD83-0FAF-DBAE-BD905297CDA3}"/>
              </a:ext>
            </a:extLst>
          </p:cNvPr>
          <p:cNvSpPr/>
          <p:nvPr/>
        </p:nvSpPr>
        <p:spPr>
          <a:xfrm>
            <a:off x="3489478" y="1682276"/>
            <a:ext cx="93963" cy="2123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FFFFF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C13632DD-F1D3-0DEB-FE6F-C9F78392A981}"/>
              </a:ext>
            </a:extLst>
          </p:cNvPr>
          <p:cNvSpPr/>
          <p:nvPr/>
        </p:nvSpPr>
        <p:spPr>
          <a:xfrm>
            <a:off x="8921517" y="3384358"/>
            <a:ext cx="190076" cy="190442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29"/>
              <a:gd name="f5" fmla="val 530"/>
              <a:gd name="f6" fmla="val 265"/>
              <a:gd name="f7" fmla="val 528"/>
              <a:gd name="f8" fmla="val 283"/>
              <a:gd name="f9" fmla="val 527"/>
              <a:gd name="f10" fmla="val 300"/>
              <a:gd name="f11" fmla="val 524"/>
              <a:gd name="f12" fmla="val 317"/>
              <a:gd name="f13" fmla="val 521"/>
              <a:gd name="f14" fmla="val 334"/>
              <a:gd name="f15" fmla="val 516"/>
              <a:gd name="f16" fmla="val 350"/>
              <a:gd name="f17" fmla="val 510"/>
              <a:gd name="f18" fmla="val 366"/>
              <a:gd name="f19" fmla="val 503"/>
              <a:gd name="f20" fmla="val 382"/>
              <a:gd name="f21" fmla="val 494"/>
              <a:gd name="f22" fmla="val 398"/>
              <a:gd name="f23" fmla="val 485"/>
              <a:gd name="f24" fmla="val 413"/>
              <a:gd name="f25" fmla="val 474"/>
              <a:gd name="f26" fmla="val 428"/>
              <a:gd name="f27" fmla="val 464"/>
              <a:gd name="f28" fmla="val 441"/>
              <a:gd name="f29" fmla="val 452"/>
              <a:gd name="f30" fmla="val 453"/>
              <a:gd name="f31" fmla="val 440"/>
              <a:gd name="f32" fmla="val 465"/>
              <a:gd name="f33" fmla="val 426"/>
              <a:gd name="f34" fmla="val 475"/>
              <a:gd name="f35" fmla="val 412"/>
              <a:gd name="f36" fmla="val 486"/>
              <a:gd name="f37" fmla="val 397"/>
              <a:gd name="f38" fmla="val 495"/>
              <a:gd name="f39" fmla="val 381"/>
              <a:gd name="f40" fmla="val 504"/>
              <a:gd name="f41" fmla="val 365"/>
              <a:gd name="f42" fmla="val 511"/>
              <a:gd name="f43" fmla="val 349"/>
              <a:gd name="f44" fmla="val 517"/>
              <a:gd name="f45" fmla="val 333"/>
              <a:gd name="f46" fmla="val 522"/>
              <a:gd name="f47" fmla="val 316"/>
              <a:gd name="f48" fmla="val 525"/>
              <a:gd name="f49" fmla="val 299"/>
              <a:gd name="f50" fmla="val 282"/>
              <a:gd name="f51" fmla="val 264"/>
              <a:gd name="f52" fmla="val 246"/>
              <a:gd name="f53" fmla="val 229"/>
              <a:gd name="f54" fmla="val 212"/>
              <a:gd name="f55" fmla="val 196"/>
              <a:gd name="f56" fmla="val 179"/>
              <a:gd name="f57" fmla="val 164"/>
              <a:gd name="f58" fmla="val 148"/>
              <a:gd name="f59" fmla="val 132"/>
              <a:gd name="f60" fmla="val 117"/>
              <a:gd name="f61" fmla="val 103"/>
              <a:gd name="f62" fmla="val 89"/>
              <a:gd name="f63" fmla="val 77"/>
              <a:gd name="f64" fmla="val 65"/>
              <a:gd name="f65" fmla="val 55"/>
              <a:gd name="f66" fmla="val 44"/>
              <a:gd name="f67" fmla="val 35"/>
              <a:gd name="f68" fmla="val 26"/>
              <a:gd name="f69" fmla="val 19"/>
              <a:gd name="f70" fmla="val 13"/>
              <a:gd name="f71" fmla="val 8"/>
              <a:gd name="f72" fmla="val 5"/>
              <a:gd name="f73" fmla="val 2"/>
              <a:gd name="f74" fmla="val 247"/>
              <a:gd name="f75" fmla="val 230"/>
              <a:gd name="f76" fmla="val 213"/>
              <a:gd name="f77" fmla="val 149"/>
              <a:gd name="f78" fmla="val 133"/>
              <a:gd name="f79" fmla="val 118"/>
              <a:gd name="f80" fmla="val 104"/>
              <a:gd name="f81" fmla="val 90"/>
              <a:gd name="f82" fmla="val 78"/>
              <a:gd name="f83" fmla="val 66"/>
              <a:gd name="f84" fmla="val 56"/>
              <a:gd name="f85" fmla="val 45"/>
              <a:gd name="f86" fmla="val 36"/>
              <a:gd name="f87" fmla="val 27"/>
              <a:gd name="f88" fmla="val 20"/>
              <a:gd name="f89" fmla="val 14"/>
              <a:gd name="f90" fmla="val 9"/>
              <a:gd name="f91" fmla="val 1"/>
              <a:gd name="f92" fmla="*/ f1 1 529"/>
              <a:gd name="f93" fmla="*/ f2 1 530"/>
              <a:gd name="f94" fmla="+- f5 0 f3"/>
              <a:gd name="f95" fmla="+- f4 0 f3"/>
              <a:gd name="f96" fmla="*/ f95 1 529"/>
              <a:gd name="f97" fmla="*/ f94 1 530"/>
              <a:gd name="f98" fmla="*/ f3 1 f96"/>
              <a:gd name="f99" fmla="*/ f4 1 f96"/>
              <a:gd name="f100" fmla="*/ f3 1 f97"/>
              <a:gd name="f101" fmla="*/ f5 1 f97"/>
              <a:gd name="f102" fmla="*/ f98 f92 1"/>
              <a:gd name="f103" fmla="*/ f99 f92 1"/>
              <a:gd name="f104" fmla="*/ f101 f93 1"/>
              <a:gd name="f105" fmla="*/ f100 f9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2" t="f105" r="f103" b="f104"/>
            <a:pathLst>
              <a:path w="529" h="530">
                <a:moveTo>
                  <a:pt x="f4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7"/>
                </a:lnTo>
                <a:lnTo>
                  <a:pt x="f50" y="f4"/>
                </a:lnTo>
                <a:lnTo>
                  <a:pt x="f51" y="f5"/>
                </a:lnTo>
                <a:lnTo>
                  <a:pt x="f52" y="f4"/>
                </a:lnTo>
                <a:lnTo>
                  <a:pt x="f53" y="f7"/>
                </a:lnTo>
                <a:lnTo>
                  <a:pt x="f54" y="f48"/>
                </a:lnTo>
                <a:lnTo>
                  <a:pt x="f55" y="f46"/>
                </a:lnTo>
                <a:lnTo>
                  <a:pt x="f56" y="f44"/>
                </a:lnTo>
                <a:lnTo>
                  <a:pt x="f57" y="f42"/>
                </a:lnTo>
                <a:lnTo>
                  <a:pt x="f58" y="f40"/>
                </a:lnTo>
                <a:lnTo>
                  <a:pt x="f59" y="f38"/>
                </a:lnTo>
                <a:lnTo>
                  <a:pt x="f60" y="f36"/>
                </a:lnTo>
                <a:lnTo>
                  <a:pt x="f61" y="f34"/>
                </a:lnTo>
                <a:lnTo>
                  <a:pt x="f62" y="f32"/>
                </a:lnTo>
                <a:lnTo>
                  <a:pt x="f63" y="f30"/>
                </a:lnTo>
                <a:lnTo>
                  <a:pt x="f64" y="f28"/>
                </a:lnTo>
                <a:lnTo>
                  <a:pt x="f65" y="f26"/>
                </a:lnTo>
                <a:lnTo>
                  <a:pt x="f66" y="f24"/>
                </a:lnTo>
                <a:lnTo>
                  <a:pt x="f67" y="f22"/>
                </a:lnTo>
                <a:lnTo>
                  <a:pt x="f68" y="f20"/>
                </a:lnTo>
                <a:lnTo>
                  <a:pt x="f69" y="f18"/>
                </a:lnTo>
                <a:lnTo>
                  <a:pt x="f70" y="f16"/>
                </a:lnTo>
                <a:lnTo>
                  <a:pt x="f71" y="f14"/>
                </a:lnTo>
                <a:lnTo>
                  <a:pt x="f72" y="f12"/>
                </a:lnTo>
                <a:lnTo>
                  <a:pt x="f73" y="f10"/>
                </a:lnTo>
                <a:lnTo>
                  <a:pt x="f3" y="f8"/>
                </a:lnTo>
                <a:lnTo>
                  <a:pt x="f3" y="f6"/>
                </a:lnTo>
                <a:lnTo>
                  <a:pt x="f3" y="f74"/>
                </a:lnTo>
                <a:lnTo>
                  <a:pt x="f73" y="f75"/>
                </a:lnTo>
                <a:lnTo>
                  <a:pt x="f72" y="f76"/>
                </a:lnTo>
                <a:lnTo>
                  <a:pt x="f71" y="f55"/>
                </a:lnTo>
                <a:lnTo>
                  <a:pt x="f70" y="f0"/>
                </a:lnTo>
                <a:lnTo>
                  <a:pt x="f69" y="f57"/>
                </a:lnTo>
                <a:lnTo>
                  <a:pt x="f68" y="f77"/>
                </a:lnTo>
                <a:lnTo>
                  <a:pt x="f67" y="f78"/>
                </a:lnTo>
                <a:lnTo>
                  <a:pt x="f66" y="f79"/>
                </a:lnTo>
                <a:lnTo>
                  <a:pt x="f65" y="f80"/>
                </a:lnTo>
                <a:lnTo>
                  <a:pt x="f64" y="f81"/>
                </a:lnTo>
                <a:lnTo>
                  <a:pt x="f63" y="f82"/>
                </a:lnTo>
                <a:lnTo>
                  <a:pt x="f62" y="f83"/>
                </a:lnTo>
                <a:lnTo>
                  <a:pt x="f61" y="f84"/>
                </a:lnTo>
                <a:lnTo>
                  <a:pt x="f60" y="f85"/>
                </a:lnTo>
                <a:lnTo>
                  <a:pt x="f59" y="f86"/>
                </a:lnTo>
                <a:lnTo>
                  <a:pt x="f58" y="f87"/>
                </a:lnTo>
                <a:lnTo>
                  <a:pt x="f57" y="f88"/>
                </a:lnTo>
                <a:lnTo>
                  <a:pt x="f0" y="f89"/>
                </a:lnTo>
                <a:lnTo>
                  <a:pt x="f55" y="f90"/>
                </a:lnTo>
                <a:lnTo>
                  <a:pt x="f54" y="f72"/>
                </a:lnTo>
                <a:lnTo>
                  <a:pt x="f53" y="f73"/>
                </a:lnTo>
                <a:lnTo>
                  <a:pt x="f52" y="f91"/>
                </a:lnTo>
                <a:lnTo>
                  <a:pt x="f51" y="f3"/>
                </a:lnTo>
                <a:lnTo>
                  <a:pt x="f50" y="f91"/>
                </a:lnTo>
                <a:lnTo>
                  <a:pt x="f10" y="f73"/>
                </a:lnTo>
                <a:lnTo>
                  <a:pt x="f12" y="f72"/>
                </a:lnTo>
                <a:lnTo>
                  <a:pt x="f45" y="f90"/>
                </a:lnTo>
                <a:lnTo>
                  <a:pt x="f43" y="f89"/>
                </a:lnTo>
                <a:lnTo>
                  <a:pt x="f41" y="f88"/>
                </a:lnTo>
                <a:lnTo>
                  <a:pt x="f39" y="f87"/>
                </a:lnTo>
                <a:lnTo>
                  <a:pt x="f37" y="f86"/>
                </a:lnTo>
                <a:lnTo>
                  <a:pt x="f35" y="f85"/>
                </a:lnTo>
                <a:lnTo>
                  <a:pt x="f33" y="f84"/>
                </a:lnTo>
                <a:lnTo>
                  <a:pt x="f31" y="f83"/>
                </a:lnTo>
                <a:lnTo>
                  <a:pt x="f29" y="f82"/>
                </a:lnTo>
                <a:lnTo>
                  <a:pt x="f27" y="f81"/>
                </a:lnTo>
                <a:lnTo>
                  <a:pt x="f25" y="f80"/>
                </a:lnTo>
                <a:lnTo>
                  <a:pt x="f23" y="f79"/>
                </a:lnTo>
                <a:lnTo>
                  <a:pt x="f21" y="f78"/>
                </a:lnTo>
                <a:lnTo>
                  <a:pt x="f19" y="f77"/>
                </a:lnTo>
                <a:lnTo>
                  <a:pt x="f17" y="f57"/>
                </a:lnTo>
                <a:lnTo>
                  <a:pt x="f15" y="f0"/>
                </a:lnTo>
                <a:lnTo>
                  <a:pt x="f13" y="f55"/>
                </a:lnTo>
                <a:lnTo>
                  <a:pt x="f11" y="f76"/>
                </a:lnTo>
                <a:lnTo>
                  <a:pt x="f9" y="f75"/>
                </a:lnTo>
                <a:lnTo>
                  <a:pt x="f7" y="f74"/>
                </a:lnTo>
                <a:close/>
              </a:path>
            </a:pathLst>
          </a:custGeom>
          <a:noFill/>
          <a:ln w="46076" cap="rnd">
            <a:solidFill>
              <a:srgbClr val="FFFFFF"/>
            </a:solidFill>
            <a:prstDash val="solid"/>
            <a:round/>
          </a:ln>
        </p:spPr>
        <p:txBody>
          <a:bodyPr vert="horz" wrap="none" lIns="113038" tIns="68040" rIns="113038" bIns="6804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5AB43B15-17BF-D570-3273-E4659B2FFDBF}"/>
              </a:ext>
            </a:extLst>
          </p:cNvPr>
          <p:cNvSpPr/>
          <p:nvPr/>
        </p:nvSpPr>
        <p:spPr>
          <a:xfrm>
            <a:off x="1030318" y="502563"/>
            <a:ext cx="167399" cy="180722"/>
          </a:xfrm>
          <a:custGeom>
            <a:avLst/>
            <a:gdLst>
              <a:gd name="f0" fmla="val w"/>
              <a:gd name="f1" fmla="val h"/>
              <a:gd name="f2" fmla="val 0"/>
              <a:gd name="f3" fmla="val 466"/>
              <a:gd name="f4" fmla="val 503"/>
              <a:gd name="f5" fmla="val 230"/>
              <a:gd name="f6" fmla="val 404"/>
              <a:gd name="f7" fmla="*/ f0 1 466"/>
              <a:gd name="f8" fmla="*/ f1 1 503"/>
              <a:gd name="f9" fmla="+- f4 0 f2"/>
              <a:gd name="f10" fmla="+- f3 0 f2"/>
              <a:gd name="f11" fmla="*/ f10 1 466"/>
              <a:gd name="f12" fmla="*/ f9 1 503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66" h="503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6798" cap="rnd">
            <a:solidFill>
              <a:srgbClr val="FFFFFF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2B95C3BF-F3EE-E71D-E26E-43693C592C29}"/>
              </a:ext>
            </a:extLst>
          </p:cNvPr>
          <p:cNvSpPr/>
          <p:nvPr/>
        </p:nvSpPr>
        <p:spPr>
          <a:xfrm>
            <a:off x="4014362" y="3813477"/>
            <a:ext cx="167399" cy="180722"/>
          </a:xfrm>
          <a:custGeom>
            <a:avLst/>
            <a:gdLst>
              <a:gd name="f0" fmla="val w"/>
              <a:gd name="f1" fmla="val h"/>
              <a:gd name="f2" fmla="val 0"/>
              <a:gd name="f3" fmla="val 466"/>
              <a:gd name="f4" fmla="val 503"/>
              <a:gd name="f5" fmla="val 230"/>
              <a:gd name="f6" fmla="val 404"/>
              <a:gd name="f7" fmla="*/ f0 1 466"/>
              <a:gd name="f8" fmla="*/ f1 1 503"/>
              <a:gd name="f9" fmla="+- f4 0 f2"/>
              <a:gd name="f10" fmla="+- f3 0 f2"/>
              <a:gd name="f11" fmla="*/ f10 1 466"/>
              <a:gd name="f12" fmla="*/ f9 1 503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66" h="503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6798" cap="rnd">
            <a:solidFill>
              <a:srgbClr val="FFFFFF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8" name="Connecteur droit 27">
            <a:extLst>
              <a:ext uri="{FF2B5EF4-FFF2-40B4-BE49-F238E27FC236}">
                <a16:creationId xmlns:a16="http://schemas.microsoft.com/office/drawing/2014/main" id="{1EF2B8C5-0B54-2A4F-71C3-C7CBCE7E31DF}"/>
              </a:ext>
            </a:extLst>
          </p:cNvPr>
          <p:cNvSpPr/>
          <p:nvPr/>
        </p:nvSpPr>
        <p:spPr>
          <a:xfrm flipH="1">
            <a:off x="6126123" y="5051877"/>
            <a:ext cx="212396" cy="939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FFFFF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69552B1D-CE4C-1819-3315-F212C2986D49}"/>
              </a:ext>
            </a:extLst>
          </p:cNvPr>
          <p:cNvSpPr/>
          <p:nvPr/>
        </p:nvSpPr>
        <p:spPr>
          <a:xfrm>
            <a:off x="6185522" y="4992843"/>
            <a:ext cx="93597" cy="2123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FFFFF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Noto Sans" pitchFamily="34"/>
          <a:ea typeface="DejaVu San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DejaVu San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C505DF2B-038F-E726-B7EF-C94260D3F397}"/>
              </a:ext>
            </a:extLst>
          </p:cNvPr>
          <p:cNvSpPr/>
          <p:nvPr/>
        </p:nvSpPr>
        <p:spPr>
          <a:xfrm>
            <a:off x="0" y="179277"/>
            <a:ext cx="4149720" cy="416884"/>
          </a:xfrm>
          <a:custGeom>
            <a:avLst/>
            <a:gdLst>
              <a:gd name="f0" fmla="val w"/>
              <a:gd name="f1" fmla="val h"/>
              <a:gd name="f2" fmla="val 0"/>
              <a:gd name="f3" fmla="val 11528"/>
              <a:gd name="f4" fmla="val 1159"/>
              <a:gd name="f5" fmla="*/ f0 1 11528"/>
              <a:gd name="f6" fmla="*/ f1 1 1159"/>
              <a:gd name="f7" fmla="+- f4 0 f2"/>
              <a:gd name="f8" fmla="+- f3 0 f2"/>
              <a:gd name="f9" fmla="*/ f8 1 11528"/>
              <a:gd name="f10" fmla="*/ f7 1 115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1528" h="115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2C02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2FE9A4FB-B563-55E0-4E97-D7E09548CBC2}"/>
              </a:ext>
            </a:extLst>
          </p:cNvPr>
          <p:cNvSpPr/>
          <p:nvPr/>
        </p:nvSpPr>
        <p:spPr>
          <a:xfrm>
            <a:off x="788039" y="1495802"/>
            <a:ext cx="8495278" cy="3646078"/>
          </a:xfrm>
          <a:custGeom>
            <a:avLst/>
            <a:gdLst>
              <a:gd name="f0" fmla="val w"/>
              <a:gd name="f1" fmla="val h"/>
              <a:gd name="f2" fmla="val 0"/>
              <a:gd name="f3" fmla="val 23599"/>
              <a:gd name="f4" fmla="val 10129"/>
              <a:gd name="f5" fmla="*/ f0 1 23599"/>
              <a:gd name="f6" fmla="*/ f1 1 10129"/>
              <a:gd name="f7" fmla="+- f4 0 f2"/>
              <a:gd name="f8" fmla="+- f3 0 f2"/>
              <a:gd name="f9" fmla="*/ f8 1 23599"/>
              <a:gd name="f10" fmla="*/ f7 1 1012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3599" h="10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2C02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" name="Espace réservé du titre 3">
            <a:extLst>
              <a:ext uri="{FF2B5EF4-FFF2-40B4-BE49-F238E27FC236}">
                <a16:creationId xmlns:a16="http://schemas.microsoft.com/office/drawing/2014/main" id="{DFB908C3-A526-0A8B-8C0B-C5B8D1181D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C3E2BA-FBBC-CD44-F9B4-9D7189D339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8AFB690-AE72-BE68-B5BD-F954BACC1D3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92505F2-8663-8BFE-2C96-2FB4ED4BF97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39A511C-1B6A-A057-9C52-6BF888D88E2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70B1512-4FA3-9048-9F28-8037FD685EF7}" type="slidenum">
              <a:t>‹N°›</a:t>
            </a:fld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19656857-F39A-E76E-4D97-0AACDA2AB7E1}"/>
              </a:ext>
            </a:extLst>
          </p:cNvPr>
          <p:cNvSpPr/>
          <p:nvPr/>
        </p:nvSpPr>
        <p:spPr>
          <a:xfrm>
            <a:off x="225719" y="237597"/>
            <a:ext cx="356396" cy="429118"/>
          </a:xfrm>
          <a:custGeom>
            <a:avLst/>
            <a:gdLst>
              <a:gd name="f0" fmla="val w"/>
              <a:gd name="f1" fmla="val h"/>
              <a:gd name="f2" fmla="val 0"/>
              <a:gd name="f3" fmla="val 991"/>
              <a:gd name="f4" fmla="val 1193"/>
              <a:gd name="f5" fmla="val 496"/>
              <a:gd name="f6" fmla="val 462"/>
              <a:gd name="f7" fmla="val 1"/>
              <a:gd name="f8" fmla="val 430"/>
              <a:gd name="f9" fmla="val 4"/>
              <a:gd name="f10" fmla="val 398"/>
              <a:gd name="f11" fmla="val 9"/>
              <a:gd name="f12" fmla="val 367"/>
              <a:gd name="f13" fmla="val 16"/>
              <a:gd name="f14" fmla="val 337"/>
              <a:gd name="f15" fmla="val 25"/>
              <a:gd name="f16" fmla="val 307"/>
              <a:gd name="f17" fmla="val 36"/>
              <a:gd name="f18" fmla="val 278"/>
              <a:gd name="f19" fmla="val 50"/>
              <a:gd name="f20" fmla="val 248"/>
              <a:gd name="f21" fmla="val 66"/>
              <a:gd name="f22" fmla="val 219"/>
              <a:gd name="f23" fmla="val 84"/>
              <a:gd name="f24" fmla="val 193"/>
              <a:gd name="f25" fmla="val 103"/>
              <a:gd name="f26" fmla="val 168"/>
              <a:gd name="f27" fmla="val 123"/>
              <a:gd name="f28" fmla="val 144"/>
              <a:gd name="f29" fmla="val 429"/>
              <a:gd name="f30" fmla="val 461"/>
              <a:gd name="f31" fmla="val 495"/>
              <a:gd name="f32" fmla="val 529"/>
              <a:gd name="f33" fmla="val 561"/>
              <a:gd name="f34" fmla="val 593"/>
              <a:gd name="f35" fmla="val 624"/>
              <a:gd name="f36" fmla="val 654"/>
              <a:gd name="f37" fmla="val 37"/>
              <a:gd name="f38" fmla="val 684"/>
              <a:gd name="f39" fmla="val 713"/>
              <a:gd name="f40" fmla="val 743"/>
              <a:gd name="f41" fmla="val 772"/>
              <a:gd name="f42" fmla="val 798"/>
              <a:gd name="f43" fmla="val 823"/>
              <a:gd name="f44" fmla="val 846"/>
              <a:gd name="f45" fmla="val 867"/>
              <a:gd name="f46" fmla="val 887"/>
              <a:gd name="f47" fmla="val 906"/>
              <a:gd name="f48" fmla="val 924"/>
              <a:gd name="f49" fmla="val 269"/>
              <a:gd name="f50" fmla="val 935"/>
              <a:gd name="f51" fmla="val 289"/>
              <a:gd name="f52" fmla="val 945"/>
              <a:gd name="f53" fmla="val 310"/>
              <a:gd name="f54" fmla="val 954"/>
              <a:gd name="f55" fmla="val 332"/>
              <a:gd name="f56" fmla="val 963"/>
              <a:gd name="f57" fmla="val 1135"/>
              <a:gd name="f58" fmla="val 1141"/>
              <a:gd name="f59" fmla="val 333"/>
              <a:gd name="f60" fmla="val 1147"/>
              <a:gd name="f61" fmla="val 335"/>
              <a:gd name="f62" fmla="val 1152"/>
              <a:gd name="f63" fmla="val 1157"/>
              <a:gd name="f64" fmla="val 339"/>
              <a:gd name="f65" fmla="val 1163"/>
              <a:gd name="f66" fmla="val 342"/>
              <a:gd name="f67" fmla="val 1167"/>
              <a:gd name="f68" fmla="val 345"/>
              <a:gd name="f69" fmla="val 1172"/>
              <a:gd name="f70" fmla="val 349"/>
              <a:gd name="f71" fmla="val 1176"/>
              <a:gd name="f72" fmla="val 353"/>
              <a:gd name="f73" fmla="val 1180"/>
              <a:gd name="f74" fmla="val 358"/>
              <a:gd name="f75" fmla="val 1183"/>
              <a:gd name="f76" fmla="val 362"/>
              <a:gd name="f77" fmla="val 1186"/>
              <a:gd name="f78" fmla="val 1188"/>
              <a:gd name="f79" fmla="val 373"/>
              <a:gd name="f80" fmla="val 1190"/>
              <a:gd name="f81" fmla="val 378"/>
              <a:gd name="f82" fmla="val 1192"/>
              <a:gd name="f83" fmla="val 384"/>
              <a:gd name="f84" fmla="val 390"/>
              <a:gd name="f85" fmla="val 601"/>
              <a:gd name="f86" fmla="val 607"/>
              <a:gd name="f87" fmla="val 613"/>
              <a:gd name="f88" fmla="val 618"/>
              <a:gd name="f89" fmla="val 629"/>
              <a:gd name="f90" fmla="val 633"/>
              <a:gd name="f91" fmla="val 638"/>
              <a:gd name="f92" fmla="val 642"/>
              <a:gd name="f93" fmla="val 646"/>
              <a:gd name="f94" fmla="val 649"/>
              <a:gd name="f95" fmla="val 652"/>
              <a:gd name="f96" fmla="val 656"/>
              <a:gd name="f97" fmla="val 658"/>
              <a:gd name="f98" fmla="val 659"/>
              <a:gd name="f99" fmla="val 681"/>
              <a:gd name="f100" fmla="val 702"/>
              <a:gd name="f101" fmla="val 722"/>
              <a:gd name="f102" fmla="val 847"/>
              <a:gd name="f103" fmla="val 868"/>
              <a:gd name="f104" fmla="val 888"/>
              <a:gd name="f105" fmla="val 907"/>
              <a:gd name="f106" fmla="val 925"/>
              <a:gd name="f107" fmla="val 941"/>
              <a:gd name="f108" fmla="val 966"/>
              <a:gd name="f109" fmla="val 975"/>
              <a:gd name="f110" fmla="val 982"/>
              <a:gd name="f111" fmla="val 987"/>
              <a:gd name="f112" fmla="val 990"/>
              <a:gd name="f113" fmla="val 562"/>
              <a:gd name="f114" fmla="*/ f0 1 991"/>
              <a:gd name="f115" fmla="*/ f1 1 1193"/>
              <a:gd name="f116" fmla="+- f4 0 f2"/>
              <a:gd name="f117" fmla="+- f3 0 f2"/>
              <a:gd name="f118" fmla="*/ f117 1 991"/>
              <a:gd name="f119" fmla="*/ f116 1 1193"/>
              <a:gd name="f120" fmla="*/ f2 1 f118"/>
              <a:gd name="f121" fmla="*/ f3 1 f118"/>
              <a:gd name="f122" fmla="*/ f2 1 f119"/>
              <a:gd name="f123" fmla="*/ f4 1 f119"/>
              <a:gd name="f124" fmla="*/ f120 f114 1"/>
              <a:gd name="f125" fmla="*/ f121 f114 1"/>
              <a:gd name="f126" fmla="*/ f123 f115 1"/>
              <a:gd name="f127" fmla="*/ f122 f1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4" t="f127" r="f125" b="f126"/>
            <a:pathLst>
              <a:path w="991" h="1193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6"/>
                </a:lnTo>
                <a:lnTo>
                  <a:pt x="f25" y="f24"/>
                </a:lnTo>
                <a:lnTo>
                  <a:pt x="f23" y="f22"/>
                </a:lnTo>
                <a:lnTo>
                  <a:pt x="f21" y="f20"/>
                </a:lnTo>
                <a:lnTo>
                  <a:pt x="f19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29"/>
                </a:lnTo>
                <a:lnTo>
                  <a:pt x="f7" y="f30"/>
                </a:lnTo>
                <a:lnTo>
                  <a:pt x="f2" y="f31"/>
                </a:lnTo>
                <a:lnTo>
                  <a:pt x="f2" y="f31"/>
                </a:lnTo>
                <a:lnTo>
                  <a:pt x="f2" y="f31"/>
                </a:lnTo>
                <a:lnTo>
                  <a:pt x="f7" y="f32"/>
                </a:lnTo>
                <a:lnTo>
                  <a:pt x="f9" y="f33"/>
                </a:lnTo>
                <a:lnTo>
                  <a:pt x="f11" y="f34"/>
                </a:lnTo>
                <a:lnTo>
                  <a:pt x="f13" y="f35"/>
                </a:lnTo>
                <a:lnTo>
                  <a:pt x="f15" y="f36"/>
                </a:lnTo>
                <a:lnTo>
                  <a:pt x="f37" y="f38"/>
                </a:lnTo>
                <a:lnTo>
                  <a:pt x="f19" y="f39"/>
                </a:lnTo>
                <a:lnTo>
                  <a:pt x="f21" y="f40"/>
                </a:lnTo>
                <a:lnTo>
                  <a:pt x="f23" y="f41"/>
                </a:lnTo>
                <a:lnTo>
                  <a:pt x="f25" y="f42"/>
                </a:lnTo>
                <a:lnTo>
                  <a:pt x="f27" y="f43"/>
                </a:lnTo>
                <a:lnTo>
                  <a:pt x="f28" y="f44"/>
                </a:lnTo>
                <a:lnTo>
                  <a:pt x="f26" y="f45"/>
                </a:lnTo>
                <a:lnTo>
                  <a:pt x="f24" y="f46"/>
                </a:lnTo>
                <a:lnTo>
                  <a:pt x="f22" y="f47"/>
                </a:lnTo>
                <a:lnTo>
                  <a:pt x="f20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5" y="f56"/>
                </a:lnTo>
                <a:lnTo>
                  <a:pt x="f55" y="f57"/>
                </a:lnTo>
                <a:lnTo>
                  <a:pt x="f55" y="f58"/>
                </a:lnTo>
                <a:lnTo>
                  <a:pt x="f59" y="f60"/>
                </a:lnTo>
                <a:lnTo>
                  <a:pt x="f61" y="f62"/>
                </a:lnTo>
                <a:lnTo>
                  <a:pt x="f14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12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4"/>
                </a:lnTo>
                <a:lnTo>
                  <a:pt x="f84" y="f4"/>
                </a:lnTo>
                <a:lnTo>
                  <a:pt x="f85" y="f4"/>
                </a:lnTo>
                <a:lnTo>
                  <a:pt x="f86" y="f4"/>
                </a:lnTo>
                <a:lnTo>
                  <a:pt x="f87" y="f82"/>
                </a:lnTo>
                <a:lnTo>
                  <a:pt x="f88" y="f80"/>
                </a:lnTo>
                <a:lnTo>
                  <a:pt x="f35" y="f78"/>
                </a:lnTo>
                <a:lnTo>
                  <a:pt x="f89" y="f77"/>
                </a:lnTo>
                <a:lnTo>
                  <a:pt x="f90" y="f75"/>
                </a:lnTo>
                <a:lnTo>
                  <a:pt x="f91" y="f73"/>
                </a:lnTo>
                <a:lnTo>
                  <a:pt x="f92" y="f71"/>
                </a:lnTo>
                <a:lnTo>
                  <a:pt x="f93" y="f69"/>
                </a:lnTo>
                <a:lnTo>
                  <a:pt x="f94" y="f67"/>
                </a:lnTo>
                <a:lnTo>
                  <a:pt x="f95" y="f65"/>
                </a:lnTo>
                <a:lnTo>
                  <a:pt x="f36" y="f63"/>
                </a:lnTo>
                <a:lnTo>
                  <a:pt x="f96" y="f62"/>
                </a:lnTo>
                <a:lnTo>
                  <a:pt x="f97" y="f60"/>
                </a:lnTo>
                <a:lnTo>
                  <a:pt x="f98" y="f58"/>
                </a:lnTo>
                <a:lnTo>
                  <a:pt x="f98" y="f57"/>
                </a:lnTo>
                <a:lnTo>
                  <a:pt x="f98" y="f56"/>
                </a:lnTo>
                <a:lnTo>
                  <a:pt x="f98" y="f56"/>
                </a:lnTo>
                <a:lnTo>
                  <a:pt x="f98" y="f56"/>
                </a:lnTo>
                <a:lnTo>
                  <a:pt x="f99" y="f54"/>
                </a:lnTo>
                <a:lnTo>
                  <a:pt x="f100" y="f52"/>
                </a:lnTo>
                <a:lnTo>
                  <a:pt x="f101" y="f50"/>
                </a:lnTo>
                <a:lnTo>
                  <a:pt x="f40" y="f48"/>
                </a:lnTo>
                <a:lnTo>
                  <a:pt x="f41" y="f47"/>
                </a:lnTo>
                <a:lnTo>
                  <a:pt x="f42" y="f46"/>
                </a:lnTo>
                <a:lnTo>
                  <a:pt x="f43" y="f45"/>
                </a:lnTo>
                <a:lnTo>
                  <a:pt x="f102" y="f44"/>
                </a:lnTo>
                <a:lnTo>
                  <a:pt x="f103" y="f43"/>
                </a:lnTo>
                <a:lnTo>
                  <a:pt x="f104" y="f42"/>
                </a:lnTo>
                <a:lnTo>
                  <a:pt x="f105" y="f41"/>
                </a:lnTo>
                <a:lnTo>
                  <a:pt x="f106" y="f40"/>
                </a:lnTo>
                <a:lnTo>
                  <a:pt x="f107" y="f39"/>
                </a:lnTo>
                <a:lnTo>
                  <a:pt x="f54" y="f38"/>
                </a:lnTo>
                <a:lnTo>
                  <a:pt x="f108" y="f36"/>
                </a:lnTo>
                <a:lnTo>
                  <a:pt x="f109" y="f35"/>
                </a:lnTo>
                <a:lnTo>
                  <a:pt x="f110" y="f34"/>
                </a:lnTo>
                <a:lnTo>
                  <a:pt x="f111" y="f33"/>
                </a:lnTo>
                <a:lnTo>
                  <a:pt x="f112" y="f32"/>
                </a:lnTo>
                <a:lnTo>
                  <a:pt x="f3" y="f31"/>
                </a:lnTo>
                <a:lnTo>
                  <a:pt x="f3" y="f31"/>
                </a:lnTo>
                <a:lnTo>
                  <a:pt x="f3" y="f31"/>
                </a:lnTo>
                <a:lnTo>
                  <a:pt x="f112" y="f30"/>
                </a:lnTo>
                <a:lnTo>
                  <a:pt x="f111" y="f29"/>
                </a:lnTo>
                <a:lnTo>
                  <a:pt x="f110" y="f10"/>
                </a:lnTo>
                <a:lnTo>
                  <a:pt x="f109" y="f12"/>
                </a:lnTo>
                <a:lnTo>
                  <a:pt x="f108" y="f14"/>
                </a:lnTo>
                <a:lnTo>
                  <a:pt x="f54" y="f16"/>
                </a:lnTo>
                <a:lnTo>
                  <a:pt x="f107" y="f18"/>
                </a:lnTo>
                <a:lnTo>
                  <a:pt x="f106" y="f20"/>
                </a:lnTo>
                <a:lnTo>
                  <a:pt x="f105" y="f22"/>
                </a:lnTo>
                <a:lnTo>
                  <a:pt x="f104" y="f24"/>
                </a:lnTo>
                <a:lnTo>
                  <a:pt x="f103" y="f26"/>
                </a:lnTo>
                <a:lnTo>
                  <a:pt x="f102" y="f28"/>
                </a:lnTo>
                <a:lnTo>
                  <a:pt x="f43" y="f27"/>
                </a:lnTo>
                <a:lnTo>
                  <a:pt x="f42" y="f25"/>
                </a:lnTo>
                <a:lnTo>
                  <a:pt x="f41" y="f23"/>
                </a:lnTo>
                <a:lnTo>
                  <a:pt x="f40" y="f21"/>
                </a:lnTo>
                <a:lnTo>
                  <a:pt x="f39" y="f19"/>
                </a:lnTo>
                <a:lnTo>
                  <a:pt x="f38" y="f17"/>
                </a:lnTo>
                <a:lnTo>
                  <a:pt x="f36" y="f15"/>
                </a:lnTo>
                <a:lnTo>
                  <a:pt x="f35" y="f13"/>
                </a:lnTo>
                <a:lnTo>
                  <a:pt x="f34" y="f11"/>
                </a:lnTo>
                <a:lnTo>
                  <a:pt x="f113" y="f9"/>
                </a:lnTo>
                <a:lnTo>
                  <a:pt x="f32" y="f7"/>
                </a:lnTo>
                <a:close/>
              </a:path>
            </a:pathLst>
          </a:custGeom>
          <a:noFill/>
          <a:ln w="28803" cap="sq">
            <a:solidFill>
              <a:srgbClr val="FFFFFF"/>
            </a:solidFill>
            <a:prstDash val="solid"/>
            <a:miter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EA5F6BDE-ECA6-1555-80A9-6061428E51C2}"/>
              </a:ext>
            </a:extLst>
          </p:cNvPr>
          <p:cNvSpPr/>
          <p:nvPr/>
        </p:nvSpPr>
        <p:spPr>
          <a:xfrm>
            <a:off x="320396" y="667082"/>
            <a:ext cx="167042" cy="41760"/>
          </a:xfrm>
          <a:custGeom>
            <a:avLst/>
            <a:gdLst>
              <a:gd name="f0" fmla="val w"/>
              <a:gd name="f1" fmla="val h"/>
              <a:gd name="f2" fmla="val 0"/>
              <a:gd name="f3" fmla="val 465"/>
              <a:gd name="f4" fmla="val 117"/>
              <a:gd name="f5" fmla="val 233"/>
              <a:gd name="f6" fmla="val 407"/>
              <a:gd name="f7" fmla="val 413"/>
              <a:gd name="f8" fmla="val 419"/>
              <a:gd name="f9" fmla="val 116"/>
              <a:gd name="f10" fmla="val 424"/>
              <a:gd name="f11" fmla="val 114"/>
              <a:gd name="f12" fmla="val 430"/>
              <a:gd name="f13" fmla="val 112"/>
              <a:gd name="f14" fmla="val 435"/>
              <a:gd name="f15" fmla="val 110"/>
              <a:gd name="f16" fmla="val 439"/>
              <a:gd name="f17" fmla="val 107"/>
              <a:gd name="f18" fmla="val 444"/>
              <a:gd name="f19" fmla="val 103"/>
              <a:gd name="f20" fmla="val 448"/>
              <a:gd name="f21" fmla="val 100"/>
              <a:gd name="f22" fmla="val 452"/>
              <a:gd name="f23" fmla="val 95"/>
              <a:gd name="f24" fmla="val 455"/>
              <a:gd name="f25" fmla="val 91"/>
              <a:gd name="f26" fmla="val 458"/>
              <a:gd name="f27" fmla="val 86"/>
              <a:gd name="f28" fmla="val 460"/>
              <a:gd name="f29" fmla="val 81"/>
              <a:gd name="f30" fmla="val 462"/>
              <a:gd name="f31" fmla="val 76"/>
              <a:gd name="f32" fmla="val 464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5"/>
              <a:gd name="f42" fmla="val 21"/>
              <a:gd name="f43" fmla="val 17"/>
              <a:gd name="f44" fmla="val 13"/>
              <a:gd name="f45" fmla="val 10"/>
              <a:gd name="f46" fmla="val 7"/>
              <a:gd name="f47" fmla="val 4"/>
              <a:gd name="f48" fmla="val 3"/>
              <a:gd name="f49" fmla="val 1"/>
              <a:gd name="f50" fmla="val 26"/>
              <a:gd name="f51" fmla="val 5"/>
              <a:gd name="f52" fmla="*/ f0 1 465"/>
              <a:gd name="f53" fmla="*/ f1 1 117"/>
              <a:gd name="f54" fmla="+- f4 0 f2"/>
              <a:gd name="f55" fmla="+- f3 0 f2"/>
              <a:gd name="f56" fmla="*/ f55 1 465"/>
              <a:gd name="f57" fmla="*/ f54 1 117"/>
              <a:gd name="f58" fmla="*/ f2 1 f56"/>
              <a:gd name="f59" fmla="*/ f3 1 f56"/>
              <a:gd name="f60" fmla="*/ f2 1 f57"/>
              <a:gd name="f61" fmla="*/ f4 1 f57"/>
              <a:gd name="f62" fmla="*/ f58 f52 1"/>
              <a:gd name="f63" fmla="*/ f59 f52 1"/>
              <a:gd name="f64" fmla="*/ f61 f53 1"/>
              <a:gd name="f65" fmla="*/ f60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465" h="117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50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51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51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50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4FDB366-F46C-F00E-F651-40425C36F5EA}"/>
              </a:ext>
            </a:extLst>
          </p:cNvPr>
          <p:cNvSpPr/>
          <p:nvPr/>
        </p:nvSpPr>
        <p:spPr>
          <a:xfrm>
            <a:off x="336599" y="708477"/>
            <a:ext cx="134636" cy="41404"/>
          </a:xfrm>
          <a:custGeom>
            <a:avLst/>
            <a:gdLst>
              <a:gd name="f0" fmla="val w"/>
              <a:gd name="f1" fmla="val h"/>
              <a:gd name="f2" fmla="val 0"/>
              <a:gd name="f3" fmla="val 375"/>
              <a:gd name="f4" fmla="val 116"/>
              <a:gd name="f5" fmla="val 188"/>
              <a:gd name="f6" fmla="val 317"/>
              <a:gd name="f7" fmla="val 323"/>
              <a:gd name="f8" fmla="val 329"/>
              <a:gd name="f9" fmla="val 115"/>
              <a:gd name="f10" fmla="val 334"/>
              <a:gd name="f11" fmla="val 113"/>
              <a:gd name="f12" fmla="val 340"/>
              <a:gd name="f13" fmla="val 111"/>
              <a:gd name="f14" fmla="val 345"/>
              <a:gd name="f15" fmla="val 109"/>
              <a:gd name="f16" fmla="val 349"/>
              <a:gd name="f17" fmla="val 106"/>
              <a:gd name="f18" fmla="val 354"/>
              <a:gd name="f19" fmla="val 103"/>
              <a:gd name="f20" fmla="val 358"/>
              <a:gd name="f21" fmla="val 99"/>
              <a:gd name="f22" fmla="val 362"/>
              <a:gd name="f23" fmla="val 95"/>
              <a:gd name="f24" fmla="val 365"/>
              <a:gd name="f25" fmla="val 90"/>
              <a:gd name="f26" fmla="val 368"/>
              <a:gd name="f27" fmla="val 86"/>
              <a:gd name="f28" fmla="val 370"/>
              <a:gd name="f29" fmla="val 81"/>
              <a:gd name="f30" fmla="val 372"/>
              <a:gd name="f31" fmla="val 75"/>
              <a:gd name="f32" fmla="val 374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*/ f0 1 375"/>
              <a:gd name="f51" fmla="*/ f1 1 116"/>
              <a:gd name="f52" fmla="+- f4 0 f2"/>
              <a:gd name="f53" fmla="+- f3 0 f2"/>
              <a:gd name="f54" fmla="*/ f53 1 375"/>
              <a:gd name="f55" fmla="*/ f52 1 116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375" h="116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3527AA51-9D19-AA9A-3035-6B4788AEC519}"/>
              </a:ext>
            </a:extLst>
          </p:cNvPr>
          <p:cNvSpPr/>
          <p:nvPr/>
        </p:nvSpPr>
        <p:spPr>
          <a:xfrm>
            <a:off x="323276" y="356039"/>
            <a:ext cx="163083" cy="310676"/>
          </a:xfrm>
          <a:custGeom>
            <a:avLst/>
            <a:gdLst>
              <a:gd name="f0" fmla="val w"/>
              <a:gd name="f1" fmla="val h"/>
              <a:gd name="f2" fmla="val 0"/>
              <a:gd name="f3" fmla="val 454"/>
              <a:gd name="f4" fmla="val 864"/>
              <a:gd name="f5" fmla="val 165"/>
              <a:gd name="f6" fmla="val 173"/>
              <a:gd name="f7" fmla="val 457"/>
              <a:gd name="f8" fmla="val 174"/>
              <a:gd name="f9" fmla="val 443"/>
              <a:gd name="f10" fmla="val 177"/>
              <a:gd name="f11" fmla="val 431"/>
              <a:gd name="f12" fmla="val 182"/>
              <a:gd name="f13" fmla="val 419"/>
              <a:gd name="f14" fmla="val 188"/>
              <a:gd name="f15" fmla="val 408"/>
              <a:gd name="f16" fmla="val 195"/>
              <a:gd name="f17" fmla="val 397"/>
              <a:gd name="f18" fmla="val 203"/>
              <a:gd name="f19" fmla="val 387"/>
              <a:gd name="f20" fmla="val 223"/>
              <a:gd name="f21" fmla="val 368"/>
              <a:gd name="f22" fmla="val 245"/>
              <a:gd name="f23" fmla="val 351"/>
              <a:gd name="f24" fmla="val 270"/>
              <a:gd name="f25" fmla="val 334"/>
              <a:gd name="f26" fmla="val 324"/>
              <a:gd name="f27" fmla="val 302"/>
              <a:gd name="f28" fmla="val 375"/>
              <a:gd name="f29" fmla="val 399"/>
              <a:gd name="f30" fmla="val 252"/>
              <a:gd name="f31" fmla="val 232"/>
              <a:gd name="f32" fmla="val 428"/>
              <a:gd name="f33" fmla="val 222"/>
              <a:gd name="f34" fmla="val 435"/>
              <a:gd name="f35" fmla="val 211"/>
              <a:gd name="f36" fmla="val 442"/>
              <a:gd name="f37" fmla="val 200"/>
              <a:gd name="f38" fmla="val 447"/>
              <a:gd name="f39" fmla="val 451"/>
              <a:gd name="f40" fmla="val 175"/>
              <a:gd name="f41" fmla="val 453"/>
              <a:gd name="f42" fmla="val 161"/>
              <a:gd name="f43" fmla="val 147"/>
              <a:gd name="f44" fmla="val 132"/>
              <a:gd name="f45" fmla="val 450"/>
              <a:gd name="f46" fmla="val 119"/>
              <a:gd name="f47" fmla="val 109"/>
              <a:gd name="f48" fmla="val 99"/>
              <a:gd name="f49" fmla="val 92"/>
              <a:gd name="f50" fmla="val 85"/>
              <a:gd name="f51" fmla="val 420"/>
              <a:gd name="f52" fmla="val 79"/>
              <a:gd name="f53" fmla="val 410"/>
              <a:gd name="f54" fmla="val 75"/>
              <a:gd name="f55" fmla="val 400"/>
              <a:gd name="f56" fmla="val 72"/>
              <a:gd name="f57" fmla="val 390"/>
              <a:gd name="f58" fmla="val 70"/>
              <a:gd name="f59" fmla="val 379"/>
              <a:gd name="f60" fmla="val 69"/>
              <a:gd name="f61" fmla="val 355"/>
              <a:gd name="f62" fmla="val 331"/>
              <a:gd name="f63" fmla="val 74"/>
              <a:gd name="f64" fmla="val 307"/>
              <a:gd name="f65" fmla="val 82"/>
              <a:gd name="f66" fmla="val 284"/>
              <a:gd name="f67" fmla="val 91"/>
              <a:gd name="f68" fmla="val 262"/>
              <a:gd name="f69" fmla="val 103"/>
              <a:gd name="f70" fmla="val 244"/>
              <a:gd name="f71" fmla="val 116"/>
              <a:gd name="f72" fmla="val 235"/>
              <a:gd name="f73" fmla="val 123"/>
              <a:gd name="f74" fmla="val 228"/>
              <a:gd name="f75" fmla="val 130"/>
              <a:gd name="f76" fmla="val 138"/>
              <a:gd name="f77" fmla="val 218"/>
              <a:gd name="f78" fmla="val 145"/>
              <a:gd name="f79" fmla="val 214"/>
              <a:gd name="f80" fmla="val 153"/>
              <a:gd name="f81" fmla="val 213"/>
              <a:gd name="f82" fmla="val 212"/>
              <a:gd name="f83" fmla="val 168"/>
              <a:gd name="f84" fmla="val 217"/>
              <a:gd name="f85" fmla="val 183"/>
              <a:gd name="f86" fmla="val 190"/>
              <a:gd name="f87" fmla="val 226"/>
              <a:gd name="f88" fmla="val 194"/>
              <a:gd name="f89" fmla="val 231"/>
              <a:gd name="f90" fmla="val 198"/>
              <a:gd name="f91" fmla="val 240"/>
              <a:gd name="f92" fmla="val 202"/>
              <a:gd name="f93" fmla="val 248"/>
              <a:gd name="f94" fmla="val 253"/>
              <a:gd name="f95" fmla="val 201"/>
              <a:gd name="f96" fmla="val 256"/>
              <a:gd name="f97" fmla="val 199"/>
              <a:gd name="f98" fmla="val 260"/>
              <a:gd name="f99" fmla="val 197"/>
              <a:gd name="f100" fmla="val 264"/>
              <a:gd name="f101" fmla="val 193"/>
              <a:gd name="f102" fmla="val 267"/>
              <a:gd name="f103" fmla="val 185"/>
              <a:gd name="f104" fmla="val 276"/>
              <a:gd name="f105" fmla="val 280"/>
              <a:gd name="f106" fmla="val 162"/>
              <a:gd name="f107" fmla="val 283"/>
              <a:gd name="f108" fmla="val 148"/>
              <a:gd name="f109" fmla="val 134"/>
              <a:gd name="f110" fmla="val 281"/>
              <a:gd name="f111" fmla="val 277"/>
              <a:gd name="f112" fmla="val 89"/>
              <a:gd name="f113" fmla="val 266"/>
              <a:gd name="f114" fmla="val 68"/>
              <a:gd name="f115" fmla="val 261"/>
              <a:gd name="f116" fmla="val 61"/>
              <a:gd name="f117" fmla="val 55"/>
              <a:gd name="f118" fmla="val 250"/>
              <a:gd name="f119" fmla="val 50"/>
              <a:gd name="f120" fmla="val 242"/>
              <a:gd name="f121" fmla="val 44"/>
              <a:gd name="f122" fmla="val 37"/>
              <a:gd name="f123" fmla="val 30"/>
              <a:gd name="f124" fmla="val 23"/>
              <a:gd name="f125" fmla="val 187"/>
              <a:gd name="f126" fmla="val 16"/>
              <a:gd name="f127" fmla="val 169"/>
              <a:gd name="f128" fmla="val 10"/>
              <a:gd name="f129" fmla="val 151"/>
              <a:gd name="f130" fmla="val 5"/>
              <a:gd name="f131" fmla="val 2"/>
              <a:gd name="f132" fmla="val 113"/>
              <a:gd name="f133" fmla="val 94"/>
              <a:gd name="f134" fmla="val 1"/>
              <a:gd name="f135" fmla="val 76"/>
              <a:gd name="f136" fmla="val 4"/>
              <a:gd name="f137" fmla="val 67"/>
              <a:gd name="f138" fmla="val 6"/>
              <a:gd name="f139" fmla="val 59"/>
              <a:gd name="f140" fmla="val 14"/>
              <a:gd name="f141" fmla="val 42"/>
              <a:gd name="f142" fmla="val 19"/>
              <a:gd name="f143" fmla="val 35"/>
              <a:gd name="f144" fmla="val 25"/>
              <a:gd name="f145" fmla="val 28"/>
              <a:gd name="f146" fmla="val 32"/>
              <a:gd name="f147" fmla="val 21"/>
              <a:gd name="f148" fmla="val 40"/>
              <a:gd name="f149" fmla="val 15"/>
              <a:gd name="f150" fmla="val 49"/>
              <a:gd name="f151" fmla="val 71"/>
              <a:gd name="f152" fmla="val 105"/>
              <a:gd name="f153" fmla="val 3"/>
              <a:gd name="f154" fmla="val 117"/>
              <a:gd name="f155" fmla="val 7"/>
              <a:gd name="f156" fmla="val 129"/>
              <a:gd name="f157" fmla="val 12"/>
              <a:gd name="f158" fmla="val 141"/>
              <a:gd name="f159" fmla="val 27"/>
              <a:gd name="f160" fmla="val 46"/>
              <a:gd name="f161" fmla="val 189"/>
              <a:gd name="f162" fmla="val 122"/>
              <a:gd name="f163" fmla="val 309"/>
              <a:gd name="f164" fmla="val 227"/>
              <a:gd name="f165" fmla="val 378"/>
              <a:gd name="f166" fmla="val 411"/>
              <a:gd name="f167" fmla="val 275"/>
              <a:gd name="f168" fmla="val 422"/>
              <a:gd name="f169" fmla="val 278"/>
              <a:gd name="f170" fmla="val 432"/>
              <a:gd name="f171" fmla="val 483"/>
              <a:gd name="f172" fmla="val 540"/>
              <a:gd name="f173" fmla="val 682"/>
              <a:gd name="f174" fmla="val 273"/>
              <a:gd name="f175" fmla="*/ f0 1 454"/>
              <a:gd name="f176" fmla="*/ f1 1 864"/>
              <a:gd name="f177" fmla="+- f4 0 f2"/>
              <a:gd name="f178" fmla="+- f3 0 f2"/>
              <a:gd name="f179" fmla="*/ f178 1 454"/>
              <a:gd name="f180" fmla="*/ f177 1 864"/>
              <a:gd name="f181" fmla="*/ f2 1 f179"/>
              <a:gd name="f182" fmla="*/ f3 1 f179"/>
              <a:gd name="f183" fmla="*/ f2 1 f180"/>
              <a:gd name="f184" fmla="*/ f4 1 f180"/>
              <a:gd name="f185" fmla="*/ f181 f175 1"/>
              <a:gd name="f186" fmla="*/ f182 f175 1"/>
              <a:gd name="f187" fmla="*/ f184 f176 1"/>
              <a:gd name="f188" fmla="*/ f183 f1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5" t="f188" r="f186" b="f187"/>
            <a:pathLst>
              <a:path w="454" h="864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4"/>
                </a:lnTo>
                <a:lnTo>
                  <a:pt x="f29" y="f30"/>
                </a:lnTo>
                <a:lnTo>
                  <a:pt x="f13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14"/>
                </a:lnTo>
                <a:lnTo>
                  <a:pt x="f39" y="f40"/>
                </a:lnTo>
                <a:lnTo>
                  <a:pt x="f41" y="f42"/>
                </a:lnTo>
                <a:lnTo>
                  <a:pt x="f3" y="f43"/>
                </a:lnTo>
                <a:lnTo>
                  <a:pt x="f41" y="f44"/>
                </a:lnTo>
                <a:lnTo>
                  <a:pt x="f45" y="f46"/>
                </a:lnTo>
                <a:lnTo>
                  <a:pt x="f38" y="f47"/>
                </a:lnTo>
                <a:lnTo>
                  <a:pt x="f36" y="f48"/>
                </a:lnTo>
                <a:lnTo>
                  <a:pt x="f34" y="f49"/>
                </a:lnTo>
                <a:lnTo>
                  <a:pt x="f32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58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20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42"/>
                </a:lnTo>
                <a:lnTo>
                  <a:pt x="f82" y="f83"/>
                </a:lnTo>
                <a:lnTo>
                  <a:pt x="f79" y="f40"/>
                </a:lnTo>
                <a:lnTo>
                  <a:pt x="f84" y="f85"/>
                </a:lnTo>
                <a:lnTo>
                  <a:pt x="f33" y="f86"/>
                </a:lnTo>
                <a:lnTo>
                  <a:pt x="f87" y="f88"/>
                </a:lnTo>
                <a:lnTo>
                  <a:pt x="f89" y="f90"/>
                </a:lnTo>
                <a:lnTo>
                  <a:pt x="f72" y="f37"/>
                </a:lnTo>
                <a:lnTo>
                  <a:pt x="f91" y="f92"/>
                </a:lnTo>
                <a:lnTo>
                  <a:pt x="f70" y="f18"/>
                </a:lnTo>
                <a:lnTo>
                  <a:pt x="f93" y="f92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86"/>
                </a:lnTo>
                <a:lnTo>
                  <a:pt x="f24" y="f103"/>
                </a:lnTo>
                <a:lnTo>
                  <a:pt x="f104" y="f8"/>
                </a:lnTo>
                <a:lnTo>
                  <a:pt x="f105" y="f106"/>
                </a:lnTo>
                <a:lnTo>
                  <a:pt x="f107" y="f108"/>
                </a:lnTo>
                <a:lnTo>
                  <a:pt x="f66" y="f109"/>
                </a:lnTo>
                <a:lnTo>
                  <a:pt x="f66" y="f46"/>
                </a:lnTo>
                <a:lnTo>
                  <a:pt x="f110" y="f69"/>
                </a:lnTo>
                <a:lnTo>
                  <a:pt x="f111" y="f112"/>
                </a:lnTo>
                <a:lnTo>
                  <a:pt x="f24" y="f63"/>
                </a:lnTo>
                <a:lnTo>
                  <a:pt x="f113" y="f114"/>
                </a:lnTo>
                <a:lnTo>
                  <a:pt x="f115" y="f116"/>
                </a:lnTo>
                <a:lnTo>
                  <a:pt x="f9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89" y="f122"/>
                </a:lnTo>
                <a:lnTo>
                  <a:pt x="f77" y="f123"/>
                </a:lnTo>
                <a:lnTo>
                  <a:pt x="f18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44" y="f131"/>
                </a:lnTo>
                <a:lnTo>
                  <a:pt x="f132" y="f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28"/>
                </a:lnTo>
                <a:lnTo>
                  <a:pt x="f11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28" y="f139"/>
                </a:lnTo>
                <a:lnTo>
                  <a:pt x="f130" y="f151"/>
                </a:lnTo>
                <a:lnTo>
                  <a:pt x="f134" y="f65"/>
                </a:lnTo>
                <a:lnTo>
                  <a:pt x="f2" y="f133"/>
                </a:lnTo>
                <a:lnTo>
                  <a:pt x="f134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5"/>
                </a:lnTo>
                <a:lnTo>
                  <a:pt x="f160" y="f161"/>
                </a:lnTo>
                <a:lnTo>
                  <a:pt x="f60" y="f81"/>
                </a:lnTo>
                <a:lnTo>
                  <a:pt x="f162" y="f115"/>
                </a:lnTo>
                <a:lnTo>
                  <a:pt x="f10" y="f163"/>
                </a:lnTo>
                <a:lnTo>
                  <a:pt x="f164" y="f61"/>
                </a:lnTo>
                <a:lnTo>
                  <a:pt x="f93" y="f165"/>
                </a:lnTo>
                <a:lnTo>
                  <a:pt x="f100" y="f55"/>
                </a:lnTo>
                <a:lnTo>
                  <a:pt x="f24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05" y="f9"/>
                </a:lnTo>
                <a:lnTo>
                  <a:pt x="f110" y="f171"/>
                </a:lnTo>
                <a:lnTo>
                  <a:pt x="f110" y="f172"/>
                </a:lnTo>
                <a:lnTo>
                  <a:pt x="f169" y="f173"/>
                </a:lnTo>
                <a:lnTo>
                  <a:pt x="f174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C42EC4E8-C0D7-4253-ECC2-A87FC5D81406}"/>
              </a:ext>
            </a:extLst>
          </p:cNvPr>
          <p:cNvSpPr/>
          <p:nvPr/>
        </p:nvSpPr>
        <p:spPr>
          <a:xfrm>
            <a:off x="404283" y="79561"/>
            <a:ext cx="0" cy="61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56323B3D-36A7-98CA-0B80-63326D3AEE6C}"/>
              </a:ext>
            </a:extLst>
          </p:cNvPr>
          <p:cNvSpPr/>
          <p:nvPr/>
        </p:nvSpPr>
        <p:spPr>
          <a:xfrm flipH="1">
            <a:off x="615601" y="168121"/>
            <a:ext cx="43196" cy="435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6A790518-F647-EFCF-8E13-AEDC30124D82}"/>
              </a:ext>
            </a:extLst>
          </p:cNvPr>
          <p:cNvSpPr/>
          <p:nvPr/>
        </p:nvSpPr>
        <p:spPr>
          <a:xfrm flipH="1">
            <a:off x="664558" y="405362"/>
            <a:ext cx="612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769F3EED-3B51-A785-7345-A9B7F4669682}"/>
              </a:ext>
            </a:extLst>
          </p:cNvPr>
          <p:cNvSpPr/>
          <p:nvPr/>
        </p:nvSpPr>
        <p:spPr>
          <a:xfrm>
            <a:off x="149403" y="168121"/>
            <a:ext cx="43562" cy="435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7" name="Connecteur droit 16">
            <a:extLst>
              <a:ext uri="{FF2B5EF4-FFF2-40B4-BE49-F238E27FC236}">
                <a16:creationId xmlns:a16="http://schemas.microsoft.com/office/drawing/2014/main" id="{18B7E078-B25A-BC2E-E5A7-C1749AC17991}"/>
              </a:ext>
            </a:extLst>
          </p:cNvPr>
          <p:cNvSpPr/>
          <p:nvPr/>
        </p:nvSpPr>
        <p:spPr>
          <a:xfrm>
            <a:off x="82442" y="405362"/>
            <a:ext cx="612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C6CB2E55-24C5-80F9-13A9-5669F9FE1D9F}"/>
              </a:ext>
            </a:extLst>
          </p:cNvPr>
          <p:cNvSpPr/>
          <p:nvPr/>
        </p:nvSpPr>
        <p:spPr>
          <a:xfrm>
            <a:off x="212396" y="217078"/>
            <a:ext cx="356762" cy="429484"/>
          </a:xfrm>
          <a:custGeom>
            <a:avLst/>
            <a:gdLst>
              <a:gd name="f0" fmla="val w"/>
              <a:gd name="f1" fmla="val h"/>
              <a:gd name="f2" fmla="val 0"/>
              <a:gd name="f3" fmla="val 992"/>
              <a:gd name="f4" fmla="val 1194"/>
              <a:gd name="f5" fmla="val 496"/>
              <a:gd name="f6" fmla="val 462"/>
              <a:gd name="f7" fmla="val 1"/>
              <a:gd name="f8" fmla="val 430"/>
              <a:gd name="f9" fmla="val 4"/>
              <a:gd name="f10" fmla="val 398"/>
              <a:gd name="f11" fmla="val 9"/>
              <a:gd name="f12" fmla="val 367"/>
              <a:gd name="f13" fmla="val 16"/>
              <a:gd name="f14" fmla="val 337"/>
              <a:gd name="f15" fmla="val 25"/>
              <a:gd name="f16" fmla="val 307"/>
              <a:gd name="f17" fmla="val 36"/>
              <a:gd name="f18" fmla="val 278"/>
              <a:gd name="f19" fmla="val 50"/>
              <a:gd name="f20" fmla="val 248"/>
              <a:gd name="f21" fmla="val 66"/>
              <a:gd name="f22" fmla="val 219"/>
              <a:gd name="f23" fmla="val 84"/>
              <a:gd name="f24" fmla="val 193"/>
              <a:gd name="f25" fmla="val 103"/>
              <a:gd name="f26" fmla="val 168"/>
              <a:gd name="f27" fmla="val 123"/>
              <a:gd name="f28" fmla="val 145"/>
              <a:gd name="f29" fmla="val 144"/>
              <a:gd name="f30" fmla="val 85"/>
              <a:gd name="f31" fmla="val 67"/>
              <a:gd name="f32" fmla="val 51"/>
              <a:gd name="f33" fmla="val 37"/>
              <a:gd name="f34" fmla="val 26"/>
              <a:gd name="f35" fmla="val 529"/>
              <a:gd name="f36" fmla="val 562"/>
              <a:gd name="f37" fmla="val 10"/>
              <a:gd name="f38" fmla="val 593"/>
              <a:gd name="f39" fmla="val 17"/>
              <a:gd name="f40" fmla="val 624"/>
              <a:gd name="f41" fmla="val 654"/>
              <a:gd name="f42" fmla="val 684"/>
              <a:gd name="f43" fmla="val 713"/>
              <a:gd name="f44" fmla="val 743"/>
              <a:gd name="f45" fmla="val 771"/>
              <a:gd name="f46" fmla="val 798"/>
              <a:gd name="f47" fmla="val 823"/>
              <a:gd name="f48" fmla="val 846"/>
              <a:gd name="f49" fmla="val 868"/>
              <a:gd name="f50" fmla="val 888"/>
              <a:gd name="f51" fmla="val 906"/>
              <a:gd name="f52" fmla="val 924"/>
              <a:gd name="f53" fmla="val 269"/>
              <a:gd name="f54" fmla="val 936"/>
              <a:gd name="f55" fmla="val 290"/>
              <a:gd name="f56" fmla="val 946"/>
              <a:gd name="f57" fmla="val 310"/>
              <a:gd name="f58" fmla="val 955"/>
              <a:gd name="f59" fmla="val 332"/>
              <a:gd name="f60" fmla="val 963"/>
              <a:gd name="f61" fmla="val 1135"/>
              <a:gd name="f62" fmla="val 1141"/>
              <a:gd name="f63" fmla="val 333"/>
              <a:gd name="f64" fmla="val 1147"/>
              <a:gd name="f65" fmla="val 335"/>
              <a:gd name="f66" fmla="val 1153"/>
              <a:gd name="f67" fmla="val 1158"/>
              <a:gd name="f68" fmla="val 339"/>
              <a:gd name="f69" fmla="val 1163"/>
              <a:gd name="f70" fmla="val 342"/>
              <a:gd name="f71" fmla="val 1168"/>
              <a:gd name="f72" fmla="val 345"/>
              <a:gd name="f73" fmla="val 1173"/>
              <a:gd name="f74" fmla="val 349"/>
              <a:gd name="f75" fmla="val 1177"/>
              <a:gd name="f76" fmla="val 353"/>
              <a:gd name="f77" fmla="val 1181"/>
              <a:gd name="f78" fmla="val 358"/>
              <a:gd name="f79" fmla="val 1184"/>
              <a:gd name="f80" fmla="val 363"/>
              <a:gd name="f81" fmla="val 1187"/>
              <a:gd name="f82" fmla="val 368"/>
              <a:gd name="f83" fmla="val 1189"/>
              <a:gd name="f84" fmla="val 373"/>
              <a:gd name="f85" fmla="val 1191"/>
              <a:gd name="f86" fmla="val 379"/>
              <a:gd name="f87" fmla="val 1193"/>
              <a:gd name="f88" fmla="val 385"/>
              <a:gd name="f89" fmla="val 391"/>
              <a:gd name="f90" fmla="val 602"/>
              <a:gd name="f91" fmla="val 608"/>
              <a:gd name="f92" fmla="val 614"/>
              <a:gd name="f93" fmla="val 619"/>
              <a:gd name="f94" fmla="val 625"/>
              <a:gd name="f95" fmla="val 630"/>
              <a:gd name="f96" fmla="val 634"/>
              <a:gd name="f97" fmla="val 639"/>
              <a:gd name="f98" fmla="val 643"/>
              <a:gd name="f99" fmla="val 647"/>
              <a:gd name="f100" fmla="val 650"/>
              <a:gd name="f101" fmla="val 653"/>
              <a:gd name="f102" fmla="val 655"/>
              <a:gd name="f103" fmla="val 657"/>
              <a:gd name="f104" fmla="val 659"/>
              <a:gd name="f105" fmla="val 660"/>
              <a:gd name="f106" fmla="val 682"/>
              <a:gd name="f107" fmla="val 703"/>
              <a:gd name="f108" fmla="val 945"/>
              <a:gd name="f109" fmla="val 723"/>
              <a:gd name="f110" fmla="val 935"/>
              <a:gd name="f111" fmla="val 744"/>
              <a:gd name="f112" fmla="val 772"/>
              <a:gd name="f113" fmla="val 799"/>
              <a:gd name="f114" fmla="val 824"/>
              <a:gd name="f115" fmla="val 867"/>
              <a:gd name="f116" fmla="val 847"/>
              <a:gd name="f117" fmla="val 869"/>
              <a:gd name="f118" fmla="val 889"/>
              <a:gd name="f119" fmla="val 907"/>
              <a:gd name="f120" fmla="val 925"/>
              <a:gd name="f121" fmla="val 941"/>
              <a:gd name="f122" fmla="val 966"/>
              <a:gd name="f123" fmla="val 976"/>
              <a:gd name="f124" fmla="val 983"/>
              <a:gd name="f125" fmla="val 988"/>
              <a:gd name="f126" fmla="val 991"/>
              <a:gd name="f127" fmla="val 773"/>
              <a:gd name="f128" fmla="val 714"/>
              <a:gd name="f129" fmla="val 685"/>
              <a:gd name="f130" fmla="val 594"/>
              <a:gd name="f131" fmla="val 530"/>
              <a:gd name="f132" fmla="*/ f0 1 992"/>
              <a:gd name="f133" fmla="*/ f1 1 1194"/>
              <a:gd name="f134" fmla="+- f4 0 f2"/>
              <a:gd name="f135" fmla="+- f3 0 f2"/>
              <a:gd name="f136" fmla="*/ f135 1 992"/>
              <a:gd name="f137" fmla="*/ f134 1 1194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992" h="1194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27" y="f26"/>
                </a:lnTo>
                <a:lnTo>
                  <a:pt x="f25" y="f24"/>
                </a:lnTo>
                <a:lnTo>
                  <a:pt x="f30" y="f22"/>
                </a:lnTo>
                <a:lnTo>
                  <a:pt x="f31" y="f20"/>
                </a:lnTo>
                <a:lnTo>
                  <a:pt x="f32" y="f18"/>
                </a:lnTo>
                <a:lnTo>
                  <a:pt x="f33" y="f16"/>
                </a:lnTo>
                <a:lnTo>
                  <a:pt x="f34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2" y="f5"/>
                </a:lnTo>
                <a:lnTo>
                  <a:pt x="f2" y="f5"/>
                </a:lnTo>
                <a:lnTo>
                  <a:pt x="f2" y="f5"/>
                </a:lnTo>
                <a:lnTo>
                  <a:pt x="f7" y="f35"/>
                </a:lnTo>
                <a:lnTo>
                  <a:pt x="f9" y="f36"/>
                </a:lnTo>
                <a:lnTo>
                  <a:pt x="f37" y="f38"/>
                </a:lnTo>
                <a:lnTo>
                  <a:pt x="f39" y="f40"/>
                </a:lnTo>
                <a:lnTo>
                  <a:pt x="f34" y="f41"/>
                </a:lnTo>
                <a:lnTo>
                  <a:pt x="f33" y="f42"/>
                </a:lnTo>
                <a:lnTo>
                  <a:pt x="f32" y="f43"/>
                </a:lnTo>
                <a:lnTo>
                  <a:pt x="f31" y="f44"/>
                </a:lnTo>
                <a:lnTo>
                  <a:pt x="f30" y="f45"/>
                </a:lnTo>
                <a:lnTo>
                  <a:pt x="f25" y="f46"/>
                </a:lnTo>
                <a:lnTo>
                  <a:pt x="f27" y="f47"/>
                </a:lnTo>
                <a:lnTo>
                  <a:pt x="f28" y="f48"/>
                </a:lnTo>
                <a:lnTo>
                  <a:pt x="f26" y="f49"/>
                </a:lnTo>
                <a:lnTo>
                  <a:pt x="f24" y="f50"/>
                </a:lnTo>
                <a:lnTo>
                  <a:pt x="f22" y="f51"/>
                </a:lnTo>
                <a:lnTo>
                  <a:pt x="f20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59" y="f60"/>
                </a:lnTo>
                <a:lnTo>
                  <a:pt x="f59" y="f61"/>
                </a:lnTo>
                <a:lnTo>
                  <a:pt x="f59" y="f62"/>
                </a:lnTo>
                <a:lnTo>
                  <a:pt x="f63" y="f64"/>
                </a:lnTo>
                <a:lnTo>
                  <a:pt x="f65" y="f66"/>
                </a:lnTo>
                <a:lnTo>
                  <a:pt x="f14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4"/>
                </a:lnTo>
                <a:lnTo>
                  <a:pt x="f89" y="f4"/>
                </a:lnTo>
                <a:lnTo>
                  <a:pt x="f90" y="f4"/>
                </a:lnTo>
                <a:lnTo>
                  <a:pt x="f91" y="f4"/>
                </a:lnTo>
                <a:lnTo>
                  <a:pt x="f92" y="f87"/>
                </a:lnTo>
                <a:lnTo>
                  <a:pt x="f93" y="f85"/>
                </a:lnTo>
                <a:lnTo>
                  <a:pt x="f94" y="f83"/>
                </a:lnTo>
                <a:lnTo>
                  <a:pt x="f95" y="f81"/>
                </a:lnTo>
                <a:lnTo>
                  <a:pt x="f96" y="f79"/>
                </a:lnTo>
                <a:lnTo>
                  <a:pt x="f97" y="f77"/>
                </a:lnTo>
                <a:lnTo>
                  <a:pt x="f98" y="f75"/>
                </a:lnTo>
                <a:lnTo>
                  <a:pt x="f99" y="f73"/>
                </a:lnTo>
                <a:lnTo>
                  <a:pt x="f100" y="f71"/>
                </a:lnTo>
                <a:lnTo>
                  <a:pt x="f101" y="f69"/>
                </a:lnTo>
                <a:lnTo>
                  <a:pt x="f102" y="f67"/>
                </a:lnTo>
                <a:lnTo>
                  <a:pt x="f103" y="f66"/>
                </a:lnTo>
                <a:lnTo>
                  <a:pt x="f104" y="f64"/>
                </a:lnTo>
                <a:lnTo>
                  <a:pt x="f105" y="f62"/>
                </a:lnTo>
                <a:lnTo>
                  <a:pt x="f105" y="f61"/>
                </a:lnTo>
                <a:lnTo>
                  <a:pt x="f105" y="f60"/>
                </a:lnTo>
                <a:lnTo>
                  <a:pt x="f105" y="f60"/>
                </a:lnTo>
                <a:lnTo>
                  <a:pt x="f105" y="f60"/>
                </a:lnTo>
                <a:lnTo>
                  <a:pt x="f106" y="f58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52"/>
                </a:lnTo>
                <a:lnTo>
                  <a:pt x="f112" y="f51"/>
                </a:lnTo>
                <a:lnTo>
                  <a:pt x="f113" y="f50"/>
                </a:lnTo>
                <a:lnTo>
                  <a:pt x="f114" y="f115"/>
                </a:lnTo>
                <a:lnTo>
                  <a:pt x="f116" y="f48"/>
                </a:lnTo>
                <a:lnTo>
                  <a:pt x="f117" y="f47"/>
                </a:lnTo>
                <a:lnTo>
                  <a:pt x="f118" y="f46"/>
                </a:lnTo>
                <a:lnTo>
                  <a:pt x="f119" y="f45"/>
                </a:lnTo>
                <a:lnTo>
                  <a:pt x="f120" y="f44"/>
                </a:lnTo>
                <a:lnTo>
                  <a:pt x="f121" y="f43"/>
                </a:lnTo>
                <a:lnTo>
                  <a:pt x="f58" y="f42"/>
                </a:lnTo>
                <a:lnTo>
                  <a:pt x="f122" y="f41"/>
                </a:lnTo>
                <a:lnTo>
                  <a:pt x="f123" y="f40"/>
                </a:lnTo>
                <a:lnTo>
                  <a:pt x="f124" y="f38"/>
                </a:lnTo>
                <a:lnTo>
                  <a:pt x="f125" y="f36"/>
                </a:lnTo>
                <a:lnTo>
                  <a:pt x="f126" y="f35"/>
                </a:lnTo>
                <a:lnTo>
                  <a:pt x="f3" y="f5"/>
                </a:lnTo>
                <a:lnTo>
                  <a:pt x="f3" y="f5"/>
                </a:lnTo>
                <a:lnTo>
                  <a:pt x="f3" y="f5"/>
                </a:lnTo>
                <a:lnTo>
                  <a:pt x="f126" y="f6"/>
                </a:lnTo>
                <a:lnTo>
                  <a:pt x="f125" y="f8"/>
                </a:lnTo>
                <a:lnTo>
                  <a:pt x="f124" y="f10"/>
                </a:lnTo>
                <a:lnTo>
                  <a:pt x="f123" y="f12"/>
                </a:lnTo>
                <a:lnTo>
                  <a:pt x="f122" y="f14"/>
                </a:lnTo>
                <a:lnTo>
                  <a:pt x="f58" y="f16"/>
                </a:lnTo>
                <a:lnTo>
                  <a:pt x="f121" y="f18"/>
                </a:lnTo>
                <a:lnTo>
                  <a:pt x="f120" y="f20"/>
                </a:lnTo>
                <a:lnTo>
                  <a:pt x="f119" y="f22"/>
                </a:lnTo>
                <a:lnTo>
                  <a:pt x="f118" y="f24"/>
                </a:lnTo>
                <a:lnTo>
                  <a:pt x="f117" y="f26"/>
                </a:lnTo>
                <a:lnTo>
                  <a:pt x="f116" y="f29"/>
                </a:lnTo>
                <a:lnTo>
                  <a:pt x="f114" y="f27"/>
                </a:lnTo>
                <a:lnTo>
                  <a:pt x="f113" y="f25"/>
                </a:lnTo>
                <a:lnTo>
                  <a:pt x="f127" y="f23"/>
                </a:lnTo>
                <a:lnTo>
                  <a:pt x="f111" y="f21"/>
                </a:lnTo>
                <a:lnTo>
                  <a:pt x="f128" y="f19"/>
                </a:lnTo>
                <a:lnTo>
                  <a:pt x="f129" y="f17"/>
                </a:lnTo>
                <a:lnTo>
                  <a:pt x="f102" y="f15"/>
                </a:lnTo>
                <a:lnTo>
                  <a:pt x="f40" y="f13"/>
                </a:lnTo>
                <a:lnTo>
                  <a:pt x="f130" y="f11"/>
                </a:lnTo>
                <a:lnTo>
                  <a:pt x="f36" y="f9"/>
                </a:lnTo>
                <a:lnTo>
                  <a:pt x="f131" y="f7"/>
                </a:lnTo>
                <a:close/>
              </a:path>
            </a:pathLst>
          </a:custGeom>
          <a:noFill/>
          <a:ln w="28803" cap="sq">
            <a:solidFill>
              <a:srgbClr val="000000"/>
            </a:solidFill>
            <a:prstDash val="solid"/>
            <a:miter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6D244616-E9EB-75B5-6062-B22EDCA12947}"/>
              </a:ext>
            </a:extLst>
          </p:cNvPr>
          <p:cNvSpPr/>
          <p:nvPr/>
        </p:nvSpPr>
        <p:spPr>
          <a:xfrm>
            <a:off x="307082" y="646919"/>
            <a:ext cx="167399" cy="41404"/>
          </a:xfrm>
          <a:custGeom>
            <a:avLst/>
            <a:gdLst>
              <a:gd name="f0" fmla="val w"/>
              <a:gd name="f1" fmla="val h"/>
              <a:gd name="f2" fmla="val 0"/>
              <a:gd name="f3" fmla="val 466"/>
              <a:gd name="f4" fmla="val 116"/>
              <a:gd name="f5" fmla="val 233"/>
              <a:gd name="f6" fmla="val 408"/>
              <a:gd name="f7" fmla="val 414"/>
              <a:gd name="f8" fmla="val 420"/>
              <a:gd name="f9" fmla="val 115"/>
              <a:gd name="f10" fmla="val 425"/>
              <a:gd name="f11" fmla="val 113"/>
              <a:gd name="f12" fmla="val 431"/>
              <a:gd name="f13" fmla="val 111"/>
              <a:gd name="f14" fmla="val 436"/>
              <a:gd name="f15" fmla="val 109"/>
              <a:gd name="f16" fmla="val 440"/>
              <a:gd name="f17" fmla="val 106"/>
              <a:gd name="f18" fmla="val 445"/>
              <a:gd name="f19" fmla="val 103"/>
              <a:gd name="f20" fmla="val 449"/>
              <a:gd name="f21" fmla="val 99"/>
              <a:gd name="f22" fmla="val 453"/>
              <a:gd name="f23" fmla="val 95"/>
              <a:gd name="f24" fmla="val 456"/>
              <a:gd name="f25" fmla="val 90"/>
              <a:gd name="f26" fmla="val 459"/>
              <a:gd name="f27" fmla="val 86"/>
              <a:gd name="f28" fmla="val 461"/>
              <a:gd name="f29" fmla="val 81"/>
              <a:gd name="f30" fmla="val 463"/>
              <a:gd name="f31" fmla="val 75"/>
              <a:gd name="f32" fmla="val 465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val 59"/>
              <a:gd name="f51" fmla="val 53"/>
              <a:gd name="f52" fmla="val 47"/>
              <a:gd name="f53" fmla="val 36"/>
              <a:gd name="f54" fmla="val 31"/>
              <a:gd name="f55" fmla="*/ f0 1 466"/>
              <a:gd name="f56" fmla="*/ f1 1 116"/>
              <a:gd name="f57" fmla="+- f4 0 f2"/>
              <a:gd name="f58" fmla="+- f3 0 f2"/>
              <a:gd name="f59" fmla="*/ f58 1 466"/>
              <a:gd name="f60" fmla="*/ f57 1 116"/>
              <a:gd name="f61" fmla="*/ f2 1 f59"/>
              <a:gd name="f62" fmla="*/ f3 1 f59"/>
              <a:gd name="f63" fmla="*/ f2 1 f60"/>
              <a:gd name="f64" fmla="*/ f4 1 f60"/>
              <a:gd name="f65" fmla="*/ f61 f55 1"/>
              <a:gd name="f66" fmla="*/ f62 f55 1"/>
              <a:gd name="f67" fmla="*/ f64 f56 1"/>
              <a:gd name="f68" fmla="*/ f63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5" t="f68" r="f66" b="f67"/>
            <a:pathLst>
              <a:path w="466" h="116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50" y="f2"/>
                </a:lnTo>
                <a:lnTo>
                  <a:pt x="f51" y="f2"/>
                </a:lnTo>
                <a:lnTo>
                  <a:pt x="f52" y="f49"/>
                </a:lnTo>
                <a:lnTo>
                  <a:pt x="f38" y="f48"/>
                </a:lnTo>
                <a:lnTo>
                  <a:pt x="f53" y="f47"/>
                </a:lnTo>
                <a:lnTo>
                  <a:pt x="f54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54" y="f15"/>
                </a:lnTo>
                <a:lnTo>
                  <a:pt x="f53" y="f13"/>
                </a:lnTo>
                <a:lnTo>
                  <a:pt x="f38" y="f11"/>
                </a:lnTo>
                <a:lnTo>
                  <a:pt x="f52" y="f9"/>
                </a:lnTo>
                <a:lnTo>
                  <a:pt x="f51" y="f4"/>
                </a:lnTo>
                <a:lnTo>
                  <a:pt x="f50" y="f4"/>
                </a:lnTo>
                <a:close/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BDA8B5FF-05EC-ED46-4F7D-1BF51582392E}"/>
              </a:ext>
            </a:extLst>
          </p:cNvPr>
          <p:cNvSpPr/>
          <p:nvPr/>
        </p:nvSpPr>
        <p:spPr>
          <a:xfrm>
            <a:off x="323276" y="687957"/>
            <a:ext cx="135002" cy="41760"/>
          </a:xfrm>
          <a:custGeom>
            <a:avLst/>
            <a:gdLst>
              <a:gd name="f0" fmla="val w"/>
              <a:gd name="f1" fmla="val h"/>
              <a:gd name="f2" fmla="val 0"/>
              <a:gd name="f3" fmla="val 376"/>
              <a:gd name="f4" fmla="val 117"/>
              <a:gd name="f5" fmla="val 188"/>
              <a:gd name="f6" fmla="val 318"/>
              <a:gd name="f7" fmla="val 324"/>
              <a:gd name="f8" fmla="val 330"/>
              <a:gd name="f9" fmla="val 116"/>
              <a:gd name="f10" fmla="val 335"/>
              <a:gd name="f11" fmla="val 114"/>
              <a:gd name="f12" fmla="val 341"/>
              <a:gd name="f13" fmla="val 112"/>
              <a:gd name="f14" fmla="val 346"/>
              <a:gd name="f15" fmla="val 110"/>
              <a:gd name="f16" fmla="val 350"/>
              <a:gd name="f17" fmla="val 107"/>
              <a:gd name="f18" fmla="val 355"/>
              <a:gd name="f19" fmla="val 104"/>
              <a:gd name="f20" fmla="val 359"/>
              <a:gd name="f21" fmla="val 100"/>
              <a:gd name="f22" fmla="val 363"/>
              <a:gd name="f23" fmla="val 96"/>
              <a:gd name="f24" fmla="val 366"/>
              <a:gd name="f25" fmla="val 91"/>
              <a:gd name="f26" fmla="val 369"/>
              <a:gd name="f27" fmla="val 87"/>
              <a:gd name="f28" fmla="val 371"/>
              <a:gd name="f29" fmla="val 82"/>
              <a:gd name="f30" fmla="val 373"/>
              <a:gd name="f31" fmla="val 76"/>
              <a:gd name="f32" fmla="val 375"/>
              <a:gd name="f33" fmla="val 71"/>
              <a:gd name="f34" fmla="val 65"/>
              <a:gd name="f35" fmla="val 59"/>
              <a:gd name="f36" fmla="val 53"/>
              <a:gd name="f37" fmla="val 47"/>
              <a:gd name="f38" fmla="val 41"/>
              <a:gd name="f39" fmla="val 36"/>
              <a:gd name="f40" fmla="val 31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*/ f0 1 376"/>
              <a:gd name="f51" fmla="*/ f1 1 117"/>
              <a:gd name="f52" fmla="+- f4 0 f2"/>
              <a:gd name="f53" fmla="+- f3 0 f2"/>
              <a:gd name="f54" fmla="*/ f53 1 376"/>
              <a:gd name="f55" fmla="*/ f52 1 11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376" h="117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60F8B09E-7D51-FAF9-E05C-6A2884077AF0}"/>
              </a:ext>
            </a:extLst>
          </p:cNvPr>
          <p:cNvSpPr/>
          <p:nvPr/>
        </p:nvSpPr>
        <p:spPr>
          <a:xfrm>
            <a:off x="309963" y="335520"/>
            <a:ext cx="163439" cy="311042"/>
          </a:xfrm>
          <a:custGeom>
            <a:avLst/>
            <a:gdLst>
              <a:gd name="f0" fmla="val w"/>
              <a:gd name="f1" fmla="val h"/>
              <a:gd name="f2" fmla="val 0"/>
              <a:gd name="f3" fmla="val 455"/>
              <a:gd name="f4" fmla="val 865"/>
              <a:gd name="f5" fmla="val 165"/>
              <a:gd name="f6" fmla="val 173"/>
              <a:gd name="f7" fmla="val 457"/>
              <a:gd name="f8" fmla="val 174"/>
              <a:gd name="f9" fmla="val 443"/>
              <a:gd name="f10" fmla="val 178"/>
              <a:gd name="f11" fmla="val 431"/>
              <a:gd name="f12" fmla="val 182"/>
              <a:gd name="f13" fmla="val 419"/>
              <a:gd name="f14" fmla="val 188"/>
              <a:gd name="f15" fmla="val 408"/>
              <a:gd name="f16" fmla="val 195"/>
              <a:gd name="f17" fmla="val 397"/>
              <a:gd name="f18" fmla="val 204"/>
              <a:gd name="f19" fmla="val 387"/>
              <a:gd name="f20" fmla="val 223"/>
              <a:gd name="f21" fmla="val 368"/>
              <a:gd name="f22" fmla="val 246"/>
              <a:gd name="f23" fmla="val 351"/>
              <a:gd name="f24" fmla="val 271"/>
              <a:gd name="f25" fmla="val 334"/>
              <a:gd name="f26" fmla="val 324"/>
              <a:gd name="f27" fmla="val 302"/>
              <a:gd name="f28" fmla="val 376"/>
              <a:gd name="f29" fmla="val 270"/>
              <a:gd name="f30" fmla="val 400"/>
              <a:gd name="f31" fmla="val 252"/>
              <a:gd name="f32" fmla="val 420"/>
              <a:gd name="f33" fmla="val 232"/>
              <a:gd name="f34" fmla="val 429"/>
              <a:gd name="f35" fmla="val 222"/>
              <a:gd name="f36" fmla="val 436"/>
              <a:gd name="f37" fmla="val 211"/>
              <a:gd name="f38" fmla="val 200"/>
              <a:gd name="f39" fmla="val 448"/>
              <a:gd name="f40" fmla="val 452"/>
              <a:gd name="f41" fmla="val 175"/>
              <a:gd name="f42" fmla="val 454"/>
              <a:gd name="f43" fmla="val 161"/>
              <a:gd name="f44" fmla="val 147"/>
              <a:gd name="f45" fmla="val 132"/>
              <a:gd name="f46" fmla="val 451"/>
              <a:gd name="f47" fmla="val 119"/>
              <a:gd name="f48" fmla="val 109"/>
              <a:gd name="f49" fmla="val 99"/>
              <a:gd name="f50" fmla="val 91"/>
              <a:gd name="f51" fmla="val 85"/>
              <a:gd name="f52" fmla="val 421"/>
              <a:gd name="f53" fmla="val 79"/>
              <a:gd name="f54" fmla="val 411"/>
              <a:gd name="f55" fmla="val 75"/>
              <a:gd name="f56" fmla="val 401"/>
              <a:gd name="f57" fmla="val 72"/>
              <a:gd name="f58" fmla="val 391"/>
              <a:gd name="f59" fmla="val 70"/>
              <a:gd name="f60" fmla="val 380"/>
              <a:gd name="f61" fmla="val 69"/>
              <a:gd name="f62" fmla="val 356"/>
              <a:gd name="f63" fmla="val 332"/>
              <a:gd name="f64" fmla="val 74"/>
              <a:gd name="f65" fmla="val 308"/>
              <a:gd name="f66" fmla="val 81"/>
              <a:gd name="f67" fmla="val 285"/>
              <a:gd name="f68" fmla="val 263"/>
              <a:gd name="f69" fmla="val 103"/>
              <a:gd name="f70" fmla="val 245"/>
              <a:gd name="f71" fmla="val 116"/>
              <a:gd name="f72" fmla="val 236"/>
              <a:gd name="f73" fmla="val 123"/>
              <a:gd name="f74" fmla="val 229"/>
              <a:gd name="f75" fmla="val 130"/>
              <a:gd name="f76" fmla="val 224"/>
              <a:gd name="f77" fmla="val 138"/>
              <a:gd name="f78" fmla="val 219"/>
              <a:gd name="f79" fmla="val 145"/>
              <a:gd name="f80" fmla="val 215"/>
              <a:gd name="f81" fmla="val 153"/>
              <a:gd name="f82" fmla="val 214"/>
              <a:gd name="f83" fmla="val 160"/>
              <a:gd name="f84" fmla="val 213"/>
              <a:gd name="f85" fmla="val 168"/>
              <a:gd name="f86" fmla="val 218"/>
              <a:gd name="f87" fmla="val 183"/>
              <a:gd name="f88" fmla="val 190"/>
              <a:gd name="f89" fmla="val 227"/>
              <a:gd name="f90" fmla="val 194"/>
              <a:gd name="f91" fmla="val 198"/>
              <a:gd name="f92" fmla="val 241"/>
              <a:gd name="f93" fmla="val 202"/>
              <a:gd name="f94" fmla="val 203"/>
              <a:gd name="f95" fmla="val 249"/>
              <a:gd name="f96" fmla="val 254"/>
              <a:gd name="f97" fmla="val 201"/>
              <a:gd name="f98" fmla="val 257"/>
              <a:gd name="f99" fmla="val 199"/>
              <a:gd name="f100" fmla="val 261"/>
              <a:gd name="f101" fmla="val 197"/>
              <a:gd name="f102" fmla="val 265"/>
              <a:gd name="f103" fmla="val 268"/>
              <a:gd name="f104" fmla="val 185"/>
              <a:gd name="f105" fmla="val 277"/>
              <a:gd name="f106" fmla="val 281"/>
              <a:gd name="f107" fmla="val 162"/>
              <a:gd name="f108" fmla="val 284"/>
              <a:gd name="f109" fmla="val 149"/>
              <a:gd name="f110" fmla="val 134"/>
              <a:gd name="f111" fmla="val 282"/>
              <a:gd name="f112" fmla="val 104"/>
              <a:gd name="f113" fmla="val 278"/>
              <a:gd name="f114" fmla="val 89"/>
              <a:gd name="f115" fmla="val 267"/>
              <a:gd name="f116" fmla="val 262"/>
              <a:gd name="f117" fmla="val 62"/>
              <a:gd name="f118" fmla="val 56"/>
              <a:gd name="f119" fmla="val 251"/>
              <a:gd name="f120" fmla="val 51"/>
              <a:gd name="f121" fmla="val 242"/>
              <a:gd name="f122" fmla="val 44"/>
              <a:gd name="f123" fmla="val 38"/>
              <a:gd name="f124" fmla="val 30"/>
              <a:gd name="f125" fmla="val 23"/>
              <a:gd name="f126" fmla="val 187"/>
              <a:gd name="f127" fmla="val 16"/>
              <a:gd name="f128" fmla="val 170"/>
              <a:gd name="f129" fmla="val 10"/>
              <a:gd name="f130" fmla="val 151"/>
              <a:gd name="f131" fmla="val 5"/>
              <a:gd name="f132" fmla="val 133"/>
              <a:gd name="f133" fmla="val 2"/>
              <a:gd name="f134" fmla="val 114"/>
              <a:gd name="f135" fmla="val 95"/>
              <a:gd name="f136" fmla="val 1"/>
              <a:gd name="f137" fmla="val 76"/>
              <a:gd name="f138" fmla="val 4"/>
              <a:gd name="f139" fmla="val 68"/>
              <a:gd name="f140" fmla="val 6"/>
              <a:gd name="f141" fmla="val 59"/>
              <a:gd name="f142" fmla="val 14"/>
              <a:gd name="f143" fmla="val 43"/>
              <a:gd name="f144" fmla="val 19"/>
              <a:gd name="f145" fmla="val 35"/>
              <a:gd name="f146" fmla="val 25"/>
              <a:gd name="f147" fmla="val 28"/>
              <a:gd name="f148" fmla="val 32"/>
              <a:gd name="f149" fmla="val 21"/>
              <a:gd name="f150" fmla="val 40"/>
              <a:gd name="f151" fmla="val 15"/>
              <a:gd name="f152" fmla="val 49"/>
              <a:gd name="f153" fmla="val 71"/>
              <a:gd name="f154" fmla="val 82"/>
              <a:gd name="f155" fmla="val 94"/>
              <a:gd name="f156" fmla="val 105"/>
              <a:gd name="f157" fmla="val 3"/>
              <a:gd name="f158" fmla="val 117"/>
              <a:gd name="f159" fmla="val 7"/>
              <a:gd name="f160" fmla="val 129"/>
              <a:gd name="f161" fmla="val 12"/>
              <a:gd name="f162" fmla="val 141"/>
              <a:gd name="f163" fmla="val 27"/>
              <a:gd name="f164" fmla="val 46"/>
              <a:gd name="f165" fmla="val 189"/>
              <a:gd name="f166" fmla="val 122"/>
              <a:gd name="f167" fmla="val 177"/>
              <a:gd name="f168" fmla="val 309"/>
              <a:gd name="f169" fmla="val 228"/>
              <a:gd name="f170" fmla="val 355"/>
              <a:gd name="f171" fmla="val 248"/>
              <a:gd name="f172" fmla="val 378"/>
              <a:gd name="f173" fmla="val 276"/>
              <a:gd name="f174" fmla="val 422"/>
              <a:gd name="f175" fmla="val 279"/>
              <a:gd name="f176" fmla="val 432"/>
              <a:gd name="f177" fmla="val 482"/>
              <a:gd name="f178" fmla="val 541"/>
              <a:gd name="f179" fmla="val 682"/>
              <a:gd name="f180" fmla="val 274"/>
              <a:gd name="f181" fmla="*/ f0 1 455"/>
              <a:gd name="f182" fmla="*/ f1 1 865"/>
              <a:gd name="f183" fmla="+- f4 0 f2"/>
              <a:gd name="f184" fmla="+- f3 0 f2"/>
              <a:gd name="f185" fmla="*/ f184 1 455"/>
              <a:gd name="f186" fmla="*/ f183 1 865"/>
              <a:gd name="f187" fmla="*/ f2 1 f185"/>
              <a:gd name="f188" fmla="*/ f3 1 f185"/>
              <a:gd name="f189" fmla="*/ f2 1 f186"/>
              <a:gd name="f190" fmla="*/ f4 1 f186"/>
              <a:gd name="f191" fmla="*/ f187 f181 1"/>
              <a:gd name="f192" fmla="*/ f188 f181 1"/>
              <a:gd name="f193" fmla="*/ f190 f182 1"/>
              <a:gd name="f194" fmla="*/ f189 f18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1" t="f194" r="f192" b="f193"/>
            <a:pathLst>
              <a:path w="455" h="865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9" y="f38"/>
                </a:lnTo>
                <a:lnTo>
                  <a:pt x="f39" y="f14"/>
                </a:lnTo>
                <a:lnTo>
                  <a:pt x="f40" y="f41"/>
                </a:lnTo>
                <a:lnTo>
                  <a:pt x="f42" y="f43"/>
                </a:lnTo>
                <a:lnTo>
                  <a:pt x="f3" y="f44"/>
                </a:lnTo>
                <a:lnTo>
                  <a:pt x="f42" y="f45"/>
                </a:lnTo>
                <a:lnTo>
                  <a:pt x="f46" y="f47"/>
                </a:lnTo>
                <a:lnTo>
                  <a:pt x="f39" y="f48"/>
                </a:lnTo>
                <a:lnTo>
                  <a:pt x="f9" y="f49"/>
                </a:lnTo>
                <a:lnTo>
                  <a:pt x="f36" y="f50"/>
                </a:lnTo>
                <a:lnTo>
                  <a:pt x="f34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59"/>
                </a:lnTo>
                <a:lnTo>
                  <a:pt x="f63" y="f64"/>
                </a:lnTo>
                <a:lnTo>
                  <a:pt x="f65" y="f66"/>
                </a:lnTo>
                <a:lnTo>
                  <a:pt x="f67" y="f50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0" y="f41"/>
                </a:lnTo>
                <a:lnTo>
                  <a:pt x="f86" y="f87"/>
                </a:lnTo>
                <a:lnTo>
                  <a:pt x="f20" y="f88"/>
                </a:lnTo>
                <a:lnTo>
                  <a:pt x="f89" y="f90"/>
                </a:lnTo>
                <a:lnTo>
                  <a:pt x="f33" y="f91"/>
                </a:lnTo>
                <a:lnTo>
                  <a:pt x="f72" y="f38"/>
                </a:lnTo>
                <a:lnTo>
                  <a:pt x="f92" y="f93"/>
                </a:lnTo>
                <a:lnTo>
                  <a:pt x="f70" y="f94"/>
                </a:lnTo>
                <a:lnTo>
                  <a:pt x="f95" y="f93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90"/>
                </a:lnTo>
                <a:lnTo>
                  <a:pt x="f103" y="f88"/>
                </a:lnTo>
                <a:lnTo>
                  <a:pt x="f24" y="f104"/>
                </a:lnTo>
                <a:lnTo>
                  <a:pt x="f105" y="f41"/>
                </a:lnTo>
                <a:lnTo>
                  <a:pt x="f106" y="f107"/>
                </a:lnTo>
                <a:lnTo>
                  <a:pt x="f108" y="f109"/>
                </a:lnTo>
                <a:lnTo>
                  <a:pt x="f67" y="f110"/>
                </a:lnTo>
                <a:lnTo>
                  <a:pt x="f67" y="f47"/>
                </a:lnTo>
                <a:lnTo>
                  <a:pt x="f111" y="f112"/>
                </a:lnTo>
                <a:lnTo>
                  <a:pt x="f113" y="f114"/>
                </a:lnTo>
                <a:lnTo>
                  <a:pt x="f24" y="f55"/>
                </a:lnTo>
                <a:lnTo>
                  <a:pt x="f115" y="f61"/>
                </a:lnTo>
                <a:lnTo>
                  <a:pt x="f116" y="f117"/>
                </a:lnTo>
                <a:lnTo>
                  <a:pt x="f98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33" y="f123"/>
                </a:lnTo>
                <a:lnTo>
                  <a:pt x="f78" y="f124"/>
                </a:lnTo>
                <a:lnTo>
                  <a:pt x="f18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2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29"/>
                </a:lnTo>
                <a:lnTo>
                  <a:pt x="f120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29" y="f141"/>
                </a:lnTo>
                <a:lnTo>
                  <a:pt x="f131" y="f153"/>
                </a:lnTo>
                <a:lnTo>
                  <a:pt x="f136" y="f154"/>
                </a:lnTo>
                <a:lnTo>
                  <a:pt x="f2" y="f155"/>
                </a:lnTo>
                <a:lnTo>
                  <a:pt x="f136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5"/>
                </a:lnTo>
                <a:lnTo>
                  <a:pt x="f164" y="f165"/>
                </a:lnTo>
                <a:lnTo>
                  <a:pt x="f61" y="f84"/>
                </a:lnTo>
                <a:lnTo>
                  <a:pt x="f166" y="f100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02" y="f30"/>
                </a:lnTo>
                <a:lnTo>
                  <a:pt x="f24" y="f54"/>
                </a:lnTo>
                <a:lnTo>
                  <a:pt x="f173" y="f174"/>
                </a:lnTo>
                <a:lnTo>
                  <a:pt x="f175" y="f176"/>
                </a:lnTo>
                <a:lnTo>
                  <a:pt x="f106" y="f9"/>
                </a:lnTo>
                <a:lnTo>
                  <a:pt x="f111" y="f177"/>
                </a:lnTo>
                <a:lnTo>
                  <a:pt x="f111" y="f178"/>
                </a:lnTo>
                <a:lnTo>
                  <a:pt x="f175" y="f179"/>
                </a:lnTo>
                <a:lnTo>
                  <a:pt x="f180" y="f4"/>
                </a:lnTo>
                <a:close/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97CF0A7E-B35E-04A4-C2DE-DA86A83A0C25}"/>
              </a:ext>
            </a:extLst>
          </p:cNvPr>
          <p:cNvSpPr/>
          <p:nvPr/>
        </p:nvSpPr>
        <p:spPr>
          <a:xfrm>
            <a:off x="390960" y="59042"/>
            <a:ext cx="0" cy="615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CA448400-9D76-C600-43E8-04F9BE988005}"/>
              </a:ext>
            </a:extLst>
          </p:cNvPr>
          <p:cNvSpPr/>
          <p:nvPr/>
        </p:nvSpPr>
        <p:spPr>
          <a:xfrm flipH="1">
            <a:off x="602278" y="147959"/>
            <a:ext cx="43196" cy="43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92C9D9E3-1EE1-EDE6-0ACC-78CBDB13281E}"/>
              </a:ext>
            </a:extLst>
          </p:cNvPr>
          <p:cNvSpPr/>
          <p:nvPr/>
        </p:nvSpPr>
        <p:spPr>
          <a:xfrm flipH="1">
            <a:off x="651235" y="384843"/>
            <a:ext cx="6155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9DEE6753-BEB4-CA5F-E406-36A9D0594696}"/>
              </a:ext>
            </a:extLst>
          </p:cNvPr>
          <p:cNvSpPr/>
          <p:nvPr/>
        </p:nvSpPr>
        <p:spPr>
          <a:xfrm>
            <a:off x="136437" y="147959"/>
            <a:ext cx="43196" cy="43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6" name="Connecteur droit 25">
            <a:extLst>
              <a:ext uri="{FF2B5EF4-FFF2-40B4-BE49-F238E27FC236}">
                <a16:creationId xmlns:a16="http://schemas.microsoft.com/office/drawing/2014/main" id="{F162A863-32E5-4024-83FF-4ADF3B7ADBC5}"/>
              </a:ext>
            </a:extLst>
          </p:cNvPr>
          <p:cNvSpPr/>
          <p:nvPr/>
        </p:nvSpPr>
        <p:spPr>
          <a:xfrm>
            <a:off x="69476" y="384843"/>
            <a:ext cx="612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Noto Sans" pitchFamily="34"/>
          <a:ea typeface="DejaVu San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DejaVu San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76E6BBA0-18DC-A58E-C743-C3F6ED115E43}"/>
              </a:ext>
            </a:extLst>
          </p:cNvPr>
          <p:cNvSpPr/>
          <p:nvPr/>
        </p:nvSpPr>
        <p:spPr>
          <a:xfrm>
            <a:off x="0" y="179277"/>
            <a:ext cx="4149720" cy="416884"/>
          </a:xfrm>
          <a:custGeom>
            <a:avLst/>
            <a:gdLst>
              <a:gd name="f0" fmla="val w"/>
              <a:gd name="f1" fmla="val h"/>
              <a:gd name="f2" fmla="val 0"/>
              <a:gd name="f3" fmla="val 11528"/>
              <a:gd name="f4" fmla="val 1159"/>
              <a:gd name="f5" fmla="*/ f0 1 11528"/>
              <a:gd name="f6" fmla="*/ f1 1 1159"/>
              <a:gd name="f7" fmla="+- f4 0 f2"/>
              <a:gd name="f8" fmla="+- f3 0 f2"/>
              <a:gd name="f9" fmla="*/ f8 1 11528"/>
              <a:gd name="f10" fmla="*/ f7 1 115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1528" h="115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2C02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154420D4-B965-BD74-1B66-0355969CD3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9A90A6-B846-AFDB-F9A9-08CEB341FC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3B34D9-900E-3773-88D4-FA44D82064B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EAC4E8-9CE2-CDB8-62EE-569EEE36A0F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992F6E-252A-A604-592C-72BD0CA00C4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94CF9EA-A65B-A841-A763-B723C9A26659}" type="slidenum">
              <a:t>‹N°›</a:t>
            </a:fld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86A8C329-2553-2484-A08A-E92C0A65606D}"/>
              </a:ext>
            </a:extLst>
          </p:cNvPr>
          <p:cNvSpPr/>
          <p:nvPr/>
        </p:nvSpPr>
        <p:spPr>
          <a:xfrm>
            <a:off x="8018282" y="3637080"/>
            <a:ext cx="1354683" cy="1630082"/>
          </a:xfrm>
          <a:custGeom>
            <a:avLst/>
            <a:gdLst>
              <a:gd name="f0" fmla="val w"/>
              <a:gd name="f1" fmla="val h"/>
              <a:gd name="f2" fmla="val 0"/>
              <a:gd name="f3" fmla="val 3764"/>
              <a:gd name="f4" fmla="val 4529"/>
              <a:gd name="f5" fmla="val 1882"/>
              <a:gd name="f6" fmla="val 1754"/>
              <a:gd name="f7" fmla="val 4"/>
              <a:gd name="f8" fmla="val 1631"/>
              <a:gd name="f9" fmla="val 15"/>
              <a:gd name="f10" fmla="val 1511"/>
              <a:gd name="f11" fmla="val 34"/>
              <a:gd name="f12" fmla="val 1394"/>
              <a:gd name="f13" fmla="val 61"/>
              <a:gd name="f14" fmla="val 1279"/>
              <a:gd name="f15" fmla="val 96"/>
              <a:gd name="f16" fmla="val 1166"/>
              <a:gd name="f17" fmla="val 140"/>
              <a:gd name="f18" fmla="val 1053"/>
              <a:gd name="f19" fmla="val 191"/>
              <a:gd name="f20" fmla="val 941"/>
              <a:gd name="f21" fmla="val 252"/>
              <a:gd name="f22" fmla="val 832"/>
              <a:gd name="f23" fmla="val 319"/>
              <a:gd name="f24" fmla="val 731"/>
              <a:gd name="f25" fmla="val 390"/>
              <a:gd name="f26" fmla="val 637"/>
              <a:gd name="f27" fmla="val 467"/>
              <a:gd name="f28" fmla="val 549"/>
              <a:gd name="f29" fmla="val 548"/>
              <a:gd name="f30" fmla="val 636"/>
              <a:gd name="f31" fmla="val 391"/>
              <a:gd name="f32" fmla="val 730"/>
              <a:gd name="f33" fmla="val 831"/>
              <a:gd name="f34" fmla="val 940"/>
              <a:gd name="f35" fmla="val 1052"/>
              <a:gd name="f36" fmla="val 139"/>
              <a:gd name="f37" fmla="val 1165"/>
              <a:gd name="f38" fmla="val 1278"/>
              <a:gd name="f39" fmla="val 1393"/>
              <a:gd name="f40" fmla="val 1510"/>
              <a:gd name="f41" fmla="val 1630"/>
              <a:gd name="f42" fmla="val 1753"/>
              <a:gd name="f43" fmla="val 1881"/>
              <a:gd name="f44" fmla="val 2008"/>
              <a:gd name="f45" fmla="val 2131"/>
              <a:gd name="f46" fmla="val 2250"/>
              <a:gd name="f47" fmla="val 2367"/>
              <a:gd name="f48" fmla="val 2482"/>
              <a:gd name="f49" fmla="val 2595"/>
              <a:gd name="f50" fmla="val 192"/>
              <a:gd name="f51" fmla="val 2707"/>
              <a:gd name="f52" fmla="val 2819"/>
              <a:gd name="f53" fmla="val 2927"/>
              <a:gd name="f54" fmla="val 3028"/>
              <a:gd name="f55" fmla="val 3123"/>
              <a:gd name="f56" fmla="val 3210"/>
              <a:gd name="f57" fmla="val 3292"/>
              <a:gd name="f58" fmla="val 3368"/>
              <a:gd name="f59" fmla="val 3440"/>
              <a:gd name="f60" fmla="val 3507"/>
              <a:gd name="f61" fmla="val 1020"/>
              <a:gd name="f62" fmla="val 3550"/>
              <a:gd name="f63" fmla="val 1097"/>
              <a:gd name="f64" fmla="val 3588"/>
              <a:gd name="f65" fmla="val 1176"/>
              <a:gd name="f66" fmla="val 3622"/>
              <a:gd name="f67" fmla="val 1260"/>
              <a:gd name="f68" fmla="val 3654"/>
              <a:gd name="f69" fmla="val 3656"/>
              <a:gd name="f70" fmla="val 4308"/>
              <a:gd name="f71" fmla="val 1261"/>
              <a:gd name="f72" fmla="val 4330"/>
              <a:gd name="f73" fmla="val 1264"/>
              <a:gd name="f74" fmla="val 4353"/>
              <a:gd name="f75" fmla="val 1270"/>
              <a:gd name="f76" fmla="val 4374"/>
              <a:gd name="f77" fmla="val 1277"/>
              <a:gd name="f78" fmla="val 4394"/>
              <a:gd name="f79" fmla="val 1287"/>
              <a:gd name="f80" fmla="val 4413"/>
              <a:gd name="f81" fmla="val 1298"/>
              <a:gd name="f82" fmla="val 4432"/>
              <a:gd name="f83" fmla="val 1310"/>
              <a:gd name="f84" fmla="val 4449"/>
              <a:gd name="f85" fmla="val 1325"/>
              <a:gd name="f86" fmla="val 4464"/>
              <a:gd name="f87" fmla="val 1340"/>
              <a:gd name="f88" fmla="val 4479"/>
              <a:gd name="f89" fmla="val 1357"/>
              <a:gd name="f90" fmla="val 4491"/>
              <a:gd name="f91" fmla="val 1376"/>
              <a:gd name="f92" fmla="val 4502"/>
              <a:gd name="f93" fmla="val 1395"/>
              <a:gd name="f94" fmla="val 4511"/>
              <a:gd name="f95" fmla="val 1415"/>
              <a:gd name="f96" fmla="val 4519"/>
              <a:gd name="f97" fmla="val 1436"/>
              <a:gd name="f98" fmla="val 4524"/>
              <a:gd name="f99" fmla="val 1458"/>
              <a:gd name="f100" fmla="val 4528"/>
              <a:gd name="f101" fmla="val 1481"/>
              <a:gd name="f102" fmla="val 2282"/>
              <a:gd name="f103" fmla="val 2305"/>
              <a:gd name="f104" fmla="val 2327"/>
              <a:gd name="f105" fmla="val 2348"/>
              <a:gd name="f106" fmla="val 2368"/>
              <a:gd name="f107" fmla="val 2388"/>
              <a:gd name="f108" fmla="val 2406"/>
              <a:gd name="f109" fmla="val 2423"/>
              <a:gd name="f110" fmla="val 2439"/>
              <a:gd name="f111" fmla="val 2453"/>
              <a:gd name="f112" fmla="val 2465"/>
              <a:gd name="f113" fmla="val 2476"/>
              <a:gd name="f114" fmla="val 2486"/>
              <a:gd name="f115" fmla="val 2493"/>
              <a:gd name="f116" fmla="val 2498"/>
              <a:gd name="f117" fmla="val 2502"/>
              <a:gd name="f118" fmla="val 2503"/>
              <a:gd name="f119" fmla="val 2587"/>
              <a:gd name="f120" fmla="val 2667"/>
              <a:gd name="f121" fmla="val 2744"/>
              <a:gd name="f122" fmla="val 2823"/>
              <a:gd name="f123" fmla="val 2931"/>
              <a:gd name="f124" fmla="val 3033"/>
              <a:gd name="f125" fmla="val 3127"/>
              <a:gd name="f126" fmla="val 3215"/>
              <a:gd name="f127" fmla="val 3297"/>
              <a:gd name="f128" fmla="val 3373"/>
              <a:gd name="f129" fmla="val 3029"/>
              <a:gd name="f130" fmla="val 3445"/>
              <a:gd name="f131" fmla="val 3512"/>
              <a:gd name="f132" fmla="val 3572"/>
              <a:gd name="f133" fmla="val 3624"/>
              <a:gd name="f134" fmla="val 3667"/>
              <a:gd name="f135" fmla="val 3702"/>
              <a:gd name="f136" fmla="val 3729"/>
              <a:gd name="f137" fmla="val 3748"/>
              <a:gd name="f138" fmla="val 3760"/>
              <a:gd name="f139" fmla="val 3749"/>
              <a:gd name="f140" fmla="val 3730"/>
              <a:gd name="f141" fmla="val 3703"/>
              <a:gd name="f142" fmla="val 3668"/>
              <a:gd name="f143" fmla="val 3573"/>
              <a:gd name="f144" fmla="val 2932"/>
              <a:gd name="f145" fmla="val 2711"/>
              <a:gd name="f146" fmla="val 2598"/>
              <a:gd name="f147" fmla="val 2485"/>
              <a:gd name="f148" fmla="val 2370"/>
              <a:gd name="f149" fmla="val 2253"/>
              <a:gd name="f150" fmla="val 2133"/>
              <a:gd name="f151" fmla="val 2009"/>
              <a:gd name="f152" fmla="*/ f0 1 3764"/>
              <a:gd name="f153" fmla="*/ f1 1 4529"/>
              <a:gd name="f154" fmla="+- f4 0 f2"/>
              <a:gd name="f155" fmla="+- f3 0 f2"/>
              <a:gd name="f156" fmla="*/ f155 1 3764"/>
              <a:gd name="f157" fmla="*/ f154 1 4529"/>
              <a:gd name="f158" fmla="*/ f2 1 f156"/>
              <a:gd name="f159" fmla="*/ f3 1 f156"/>
              <a:gd name="f160" fmla="*/ f2 1 f157"/>
              <a:gd name="f161" fmla="*/ f4 1 f157"/>
              <a:gd name="f162" fmla="*/ f158 f152 1"/>
              <a:gd name="f163" fmla="*/ f159 f152 1"/>
              <a:gd name="f164" fmla="*/ f161 f153 1"/>
              <a:gd name="f165" fmla="*/ f160 f1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3764" h="4529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27" y="f30"/>
                </a:lnTo>
                <a:lnTo>
                  <a:pt x="f31" y="f32"/>
                </a:lnTo>
                <a:lnTo>
                  <a:pt x="f23" y="f33"/>
                </a:lnTo>
                <a:lnTo>
                  <a:pt x="f21" y="f34"/>
                </a:lnTo>
                <a:lnTo>
                  <a:pt x="f19" y="f35"/>
                </a:lnTo>
                <a:lnTo>
                  <a:pt x="f36" y="f37"/>
                </a:lnTo>
                <a:lnTo>
                  <a:pt x="f15" y="f38"/>
                </a:lnTo>
                <a:lnTo>
                  <a:pt x="f13" y="f39"/>
                </a:lnTo>
                <a:lnTo>
                  <a:pt x="f11" y="f40"/>
                </a:lnTo>
                <a:lnTo>
                  <a:pt x="f9" y="f41"/>
                </a:lnTo>
                <a:lnTo>
                  <a:pt x="f7" y="f42"/>
                </a:lnTo>
                <a:lnTo>
                  <a:pt x="f2" y="f43"/>
                </a:lnTo>
                <a:lnTo>
                  <a:pt x="f2" y="f43"/>
                </a:lnTo>
                <a:lnTo>
                  <a:pt x="f2" y="f43"/>
                </a:lnTo>
                <a:lnTo>
                  <a:pt x="f7" y="f44"/>
                </a:lnTo>
                <a:lnTo>
                  <a:pt x="f9" y="f45"/>
                </a:lnTo>
                <a:lnTo>
                  <a:pt x="f11" y="f46"/>
                </a:lnTo>
                <a:lnTo>
                  <a:pt x="f13" y="f47"/>
                </a:lnTo>
                <a:lnTo>
                  <a:pt x="f15" y="f48"/>
                </a:lnTo>
                <a:lnTo>
                  <a:pt x="f17" y="f49"/>
                </a:lnTo>
                <a:lnTo>
                  <a:pt x="f50" y="f51"/>
                </a:lnTo>
                <a:lnTo>
                  <a:pt x="f21" y="f52"/>
                </a:lnTo>
                <a:lnTo>
                  <a:pt x="f23" y="f53"/>
                </a:lnTo>
                <a:lnTo>
                  <a:pt x="f31" y="f54"/>
                </a:lnTo>
                <a:lnTo>
                  <a:pt x="f27" y="f55"/>
                </a:lnTo>
                <a:lnTo>
                  <a:pt x="f28" y="f56"/>
                </a:lnTo>
                <a:lnTo>
                  <a:pt x="f26" y="f57"/>
                </a:lnTo>
                <a:lnTo>
                  <a:pt x="f24" y="f58"/>
                </a:lnTo>
                <a:lnTo>
                  <a:pt x="f22" y="f59"/>
                </a:lnTo>
                <a:lnTo>
                  <a:pt x="f20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7" y="f69"/>
                </a:lnTo>
                <a:lnTo>
                  <a:pt x="f67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4"/>
                </a:lnTo>
                <a:lnTo>
                  <a:pt x="f102" y="f4"/>
                </a:lnTo>
                <a:lnTo>
                  <a:pt x="f103" y="f100"/>
                </a:lnTo>
                <a:lnTo>
                  <a:pt x="f104" y="f98"/>
                </a:lnTo>
                <a:lnTo>
                  <a:pt x="f105" y="f96"/>
                </a:lnTo>
                <a:lnTo>
                  <a:pt x="f106" y="f94"/>
                </a:lnTo>
                <a:lnTo>
                  <a:pt x="f107" y="f92"/>
                </a:lnTo>
                <a:lnTo>
                  <a:pt x="f108" y="f90"/>
                </a:lnTo>
                <a:lnTo>
                  <a:pt x="f109" y="f88"/>
                </a:lnTo>
                <a:lnTo>
                  <a:pt x="f110" y="f86"/>
                </a:lnTo>
                <a:lnTo>
                  <a:pt x="f111" y="f84"/>
                </a:lnTo>
                <a:lnTo>
                  <a:pt x="f112" y="f82"/>
                </a:lnTo>
                <a:lnTo>
                  <a:pt x="f113" y="f80"/>
                </a:lnTo>
                <a:lnTo>
                  <a:pt x="f114" y="f78"/>
                </a:lnTo>
                <a:lnTo>
                  <a:pt x="f115" y="f76"/>
                </a:lnTo>
                <a:lnTo>
                  <a:pt x="f116" y="f74"/>
                </a:lnTo>
                <a:lnTo>
                  <a:pt x="f117" y="f72"/>
                </a:lnTo>
                <a:lnTo>
                  <a:pt x="f118" y="f70"/>
                </a:lnTo>
                <a:lnTo>
                  <a:pt x="f118" y="f69"/>
                </a:lnTo>
                <a:lnTo>
                  <a:pt x="f118" y="f68"/>
                </a:lnTo>
                <a:lnTo>
                  <a:pt x="f118" y="f68"/>
                </a:lnTo>
                <a:lnTo>
                  <a:pt x="f119" y="f66"/>
                </a:lnTo>
                <a:lnTo>
                  <a:pt x="f120" y="f64"/>
                </a:lnTo>
                <a:lnTo>
                  <a:pt x="f121" y="f62"/>
                </a:lnTo>
                <a:lnTo>
                  <a:pt x="f122" y="f60"/>
                </a:lnTo>
                <a:lnTo>
                  <a:pt x="f123" y="f59"/>
                </a:lnTo>
                <a:lnTo>
                  <a:pt x="f124" y="f58"/>
                </a:lnTo>
                <a:lnTo>
                  <a:pt x="f125" y="f57"/>
                </a:lnTo>
                <a:lnTo>
                  <a:pt x="f126" y="f56"/>
                </a:lnTo>
                <a:lnTo>
                  <a:pt x="f127" y="f55"/>
                </a:lnTo>
                <a:lnTo>
                  <a:pt x="f128" y="f129"/>
                </a:lnTo>
                <a:lnTo>
                  <a:pt x="f130" y="f53"/>
                </a:lnTo>
                <a:lnTo>
                  <a:pt x="f131" y="f52"/>
                </a:lnTo>
                <a:lnTo>
                  <a:pt x="f132" y="f51"/>
                </a:lnTo>
                <a:lnTo>
                  <a:pt x="f133" y="f49"/>
                </a:lnTo>
                <a:lnTo>
                  <a:pt x="f134" y="f48"/>
                </a:lnTo>
                <a:lnTo>
                  <a:pt x="f135" y="f47"/>
                </a:lnTo>
                <a:lnTo>
                  <a:pt x="f136" y="f46"/>
                </a:lnTo>
                <a:lnTo>
                  <a:pt x="f137" y="f45"/>
                </a:lnTo>
                <a:lnTo>
                  <a:pt x="f138" y="f44"/>
                </a:lnTo>
                <a:lnTo>
                  <a:pt x="f3" y="f43"/>
                </a:lnTo>
                <a:lnTo>
                  <a:pt x="f3" y="f43"/>
                </a:lnTo>
                <a:lnTo>
                  <a:pt x="f3" y="f43"/>
                </a:lnTo>
                <a:lnTo>
                  <a:pt x="f138" y="f42"/>
                </a:lnTo>
                <a:lnTo>
                  <a:pt x="f139" y="f41"/>
                </a:lnTo>
                <a:lnTo>
                  <a:pt x="f140" y="f40"/>
                </a:lnTo>
                <a:lnTo>
                  <a:pt x="f141" y="f39"/>
                </a:lnTo>
                <a:lnTo>
                  <a:pt x="f142" y="f38"/>
                </a:lnTo>
                <a:lnTo>
                  <a:pt x="f133" y="f37"/>
                </a:lnTo>
                <a:lnTo>
                  <a:pt x="f143" y="f35"/>
                </a:lnTo>
                <a:lnTo>
                  <a:pt x="f131" y="f34"/>
                </a:lnTo>
                <a:lnTo>
                  <a:pt x="f130" y="f33"/>
                </a:lnTo>
                <a:lnTo>
                  <a:pt x="f128" y="f32"/>
                </a:lnTo>
                <a:lnTo>
                  <a:pt x="f127" y="f30"/>
                </a:lnTo>
                <a:lnTo>
                  <a:pt x="f126" y="f29"/>
                </a:lnTo>
                <a:lnTo>
                  <a:pt x="f125" y="f27"/>
                </a:lnTo>
                <a:lnTo>
                  <a:pt x="f124" y="f25"/>
                </a:lnTo>
                <a:lnTo>
                  <a:pt x="f144" y="f23"/>
                </a:lnTo>
                <a:lnTo>
                  <a:pt x="f122" y="f21"/>
                </a:lnTo>
                <a:lnTo>
                  <a:pt x="f145" y="f19"/>
                </a:lnTo>
                <a:lnTo>
                  <a:pt x="f146" y="f17"/>
                </a:lnTo>
                <a:lnTo>
                  <a:pt x="f147" y="f15"/>
                </a:lnTo>
                <a:lnTo>
                  <a:pt x="f148" y="f13"/>
                </a:lnTo>
                <a:lnTo>
                  <a:pt x="f149" y="f11"/>
                </a:lnTo>
                <a:lnTo>
                  <a:pt x="f150" y="f9"/>
                </a:lnTo>
                <a:lnTo>
                  <a:pt x="f151" y="f7"/>
                </a:lnTo>
                <a:close/>
              </a:path>
            </a:pathLst>
          </a:custGeom>
          <a:noFill/>
          <a:ln w="68040" cap="sq">
            <a:solidFill>
              <a:srgbClr val="F2C02C"/>
            </a:solidFill>
            <a:prstDash val="solid"/>
            <a:miter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22236A0A-711B-C79E-F926-452EF7AA51EA}"/>
              </a:ext>
            </a:extLst>
          </p:cNvPr>
          <p:cNvSpPr/>
          <p:nvPr/>
        </p:nvSpPr>
        <p:spPr>
          <a:xfrm>
            <a:off x="8377559" y="5267520"/>
            <a:ext cx="635764" cy="158758"/>
          </a:xfrm>
          <a:custGeom>
            <a:avLst/>
            <a:gdLst>
              <a:gd name="f0" fmla="val w"/>
              <a:gd name="f1" fmla="val h"/>
              <a:gd name="f2" fmla="val 0"/>
              <a:gd name="f3" fmla="val 1767"/>
              <a:gd name="f4" fmla="val 442"/>
              <a:gd name="f5" fmla="val 884"/>
              <a:gd name="f6" fmla="val 1546"/>
              <a:gd name="f7" fmla="val 1569"/>
              <a:gd name="f8" fmla="val 441"/>
              <a:gd name="f9" fmla="val 1590"/>
              <a:gd name="f10" fmla="val 437"/>
              <a:gd name="f11" fmla="val 1612"/>
              <a:gd name="f12" fmla="val 432"/>
              <a:gd name="f13" fmla="val 1632"/>
              <a:gd name="f14" fmla="val 425"/>
              <a:gd name="f15" fmla="val 1651"/>
              <a:gd name="f16" fmla="val 415"/>
              <a:gd name="f17" fmla="val 1669"/>
              <a:gd name="f18" fmla="val 404"/>
              <a:gd name="f19" fmla="val 1686"/>
              <a:gd name="f20" fmla="val 391"/>
              <a:gd name="f21" fmla="val 1702"/>
              <a:gd name="f22" fmla="val 377"/>
              <a:gd name="f23" fmla="val 1716"/>
              <a:gd name="f24" fmla="val 362"/>
              <a:gd name="f25" fmla="val 1729"/>
              <a:gd name="f26" fmla="val 345"/>
              <a:gd name="f27" fmla="val 1740"/>
              <a:gd name="f28" fmla="val 326"/>
              <a:gd name="f29" fmla="val 1750"/>
              <a:gd name="f30" fmla="val 307"/>
              <a:gd name="f31" fmla="val 1757"/>
              <a:gd name="f32" fmla="val 287"/>
              <a:gd name="f33" fmla="val 1762"/>
              <a:gd name="f34" fmla="val 266"/>
              <a:gd name="f35" fmla="val 1766"/>
              <a:gd name="f36" fmla="val 244"/>
              <a:gd name="f37" fmla="val 221"/>
              <a:gd name="f38" fmla="val 198"/>
              <a:gd name="f39" fmla="val 176"/>
              <a:gd name="f40" fmla="val 155"/>
              <a:gd name="f41" fmla="val 135"/>
              <a:gd name="f42" fmla="val 116"/>
              <a:gd name="f43" fmla="val 97"/>
              <a:gd name="f44" fmla="val 80"/>
              <a:gd name="f45" fmla="val 65"/>
              <a:gd name="f46" fmla="val 50"/>
              <a:gd name="f47" fmla="val 38"/>
              <a:gd name="f48" fmla="val 27"/>
              <a:gd name="f49" fmla="val 17"/>
              <a:gd name="f50" fmla="val 10"/>
              <a:gd name="f51" fmla="val 4"/>
              <a:gd name="f52" fmla="val 1"/>
              <a:gd name="f53" fmla="*/ f0 1 1767"/>
              <a:gd name="f54" fmla="*/ f1 1 442"/>
              <a:gd name="f55" fmla="+- f4 0 f2"/>
              <a:gd name="f56" fmla="+- f3 0 f2"/>
              <a:gd name="f57" fmla="*/ f56 1 1767"/>
              <a:gd name="f58" fmla="*/ f55 1 442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767" h="442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37" y="f2"/>
                </a:lnTo>
                <a:lnTo>
                  <a:pt x="f38" y="f52"/>
                </a:lnTo>
                <a:lnTo>
                  <a:pt x="f39" y="f51"/>
                </a:lnTo>
                <a:lnTo>
                  <a:pt x="f40" y="f50"/>
                </a:lnTo>
                <a:lnTo>
                  <a:pt x="f41" y="f49"/>
                </a:lnTo>
                <a:lnTo>
                  <a:pt x="f42" y="f48"/>
                </a:lnTo>
                <a:lnTo>
                  <a:pt x="f43" y="f47"/>
                </a:lnTo>
                <a:lnTo>
                  <a:pt x="f44" y="f46"/>
                </a:lnTo>
                <a:lnTo>
                  <a:pt x="f45" y="f45"/>
                </a:lnTo>
                <a:lnTo>
                  <a:pt x="f46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46" y="f24"/>
                </a:lnTo>
                <a:lnTo>
                  <a:pt x="f45" y="f22"/>
                </a:lnTo>
                <a:lnTo>
                  <a:pt x="f44" y="f20"/>
                </a:lnTo>
                <a:lnTo>
                  <a:pt x="f43" y="f18"/>
                </a:lnTo>
                <a:lnTo>
                  <a:pt x="f42" y="f16"/>
                </a:lnTo>
                <a:lnTo>
                  <a:pt x="f41" y="f14"/>
                </a:lnTo>
                <a:lnTo>
                  <a:pt x="f40" y="f12"/>
                </a:lnTo>
                <a:lnTo>
                  <a:pt x="f39" y="f10"/>
                </a:lnTo>
                <a:lnTo>
                  <a:pt x="f38" y="f8"/>
                </a:lnTo>
                <a:lnTo>
                  <a:pt x="f37" y="f4"/>
                </a:lnTo>
                <a:close/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0B0C559-E308-3331-B09B-EE65AECE5E93}"/>
              </a:ext>
            </a:extLst>
          </p:cNvPr>
          <p:cNvSpPr/>
          <p:nvPr/>
        </p:nvSpPr>
        <p:spPr>
          <a:xfrm>
            <a:off x="8439116" y="5424476"/>
            <a:ext cx="512996" cy="158401"/>
          </a:xfrm>
          <a:custGeom>
            <a:avLst/>
            <a:gdLst>
              <a:gd name="f0" fmla="val w"/>
              <a:gd name="f1" fmla="val h"/>
              <a:gd name="f2" fmla="val 0"/>
              <a:gd name="f3" fmla="val 1426"/>
              <a:gd name="f4" fmla="val 441"/>
              <a:gd name="f5" fmla="val 713"/>
              <a:gd name="f6" fmla="val 1205"/>
              <a:gd name="f7" fmla="val 1228"/>
              <a:gd name="f8" fmla="val 440"/>
              <a:gd name="f9" fmla="val 1249"/>
              <a:gd name="f10" fmla="val 436"/>
              <a:gd name="f11" fmla="val 1271"/>
              <a:gd name="f12" fmla="val 431"/>
              <a:gd name="f13" fmla="val 1291"/>
              <a:gd name="f14" fmla="val 424"/>
              <a:gd name="f15" fmla="val 1310"/>
              <a:gd name="f16" fmla="val 414"/>
              <a:gd name="f17" fmla="val 1328"/>
              <a:gd name="f18" fmla="val 403"/>
              <a:gd name="f19" fmla="val 1346"/>
              <a:gd name="f20" fmla="val 391"/>
              <a:gd name="f21" fmla="val 1361"/>
              <a:gd name="f22" fmla="val 376"/>
              <a:gd name="f23" fmla="val 1375"/>
              <a:gd name="f24" fmla="val 361"/>
              <a:gd name="f25" fmla="val 1388"/>
              <a:gd name="f26" fmla="val 344"/>
              <a:gd name="f27" fmla="val 1399"/>
              <a:gd name="f28" fmla="val 326"/>
              <a:gd name="f29" fmla="val 1409"/>
              <a:gd name="f30" fmla="val 306"/>
              <a:gd name="f31" fmla="val 1416"/>
              <a:gd name="f32" fmla="val 286"/>
              <a:gd name="f33" fmla="val 1421"/>
              <a:gd name="f34" fmla="val 265"/>
              <a:gd name="f35" fmla="val 1425"/>
              <a:gd name="f36" fmla="val 243"/>
              <a:gd name="f37" fmla="val 221"/>
              <a:gd name="f38" fmla="val 198"/>
              <a:gd name="f39" fmla="val 176"/>
              <a:gd name="f40" fmla="val 155"/>
              <a:gd name="f41" fmla="val 135"/>
              <a:gd name="f42" fmla="val 116"/>
              <a:gd name="f43" fmla="val 97"/>
              <a:gd name="f44" fmla="val 80"/>
              <a:gd name="f45" fmla="val 65"/>
              <a:gd name="f46" fmla="val 50"/>
              <a:gd name="f47" fmla="val 38"/>
              <a:gd name="f48" fmla="val 27"/>
              <a:gd name="f49" fmla="val 17"/>
              <a:gd name="f50" fmla="val 10"/>
              <a:gd name="f51" fmla="val 4"/>
              <a:gd name="f52" fmla="val 1"/>
              <a:gd name="f53" fmla="*/ f0 1 1426"/>
              <a:gd name="f54" fmla="*/ f1 1 441"/>
              <a:gd name="f55" fmla="+- f4 0 f2"/>
              <a:gd name="f56" fmla="+- f3 0 f2"/>
              <a:gd name="f57" fmla="*/ f56 1 1426"/>
              <a:gd name="f58" fmla="*/ f55 1 441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426" h="441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37" y="f2"/>
                </a:lnTo>
                <a:lnTo>
                  <a:pt x="f38" y="f52"/>
                </a:lnTo>
                <a:lnTo>
                  <a:pt x="f39" y="f51"/>
                </a:lnTo>
                <a:lnTo>
                  <a:pt x="f40" y="f50"/>
                </a:lnTo>
                <a:lnTo>
                  <a:pt x="f41" y="f49"/>
                </a:lnTo>
                <a:lnTo>
                  <a:pt x="f42" y="f48"/>
                </a:lnTo>
                <a:lnTo>
                  <a:pt x="f43" y="f47"/>
                </a:lnTo>
                <a:lnTo>
                  <a:pt x="f44" y="f46"/>
                </a:lnTo>
                <a:lnTo>
                  <a:pt x="f45" y="f45"/>
                </a:lnTo>
                <a:lnTo>
                  <a:pt x="f46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46" y="f24"/>
                </a:lnTo>
                <a:lnTo>
                  <a:pt x="f45" y="f22"/>
                </a:lnTo>
                <a:lnTo>
                  <a:pt x="f44" y="f20"/>
                </a:lnTo>
                <a:lnTo>
                  <a:pt x="f43" y="f18"/>
                </a:lnTo>
                <a:lnTo>
                  <a:pt x="f42" y="f16"/>
                </a:lnTo>
                <a:lnTo>
                  <a:pt x="f41" y="f14"/>
                </a:lnTo>
                <a:lnTo>
                  <a:pt x="f40" y="f12"/>
                </a:lnTo>
                <a:lnTo>
                  <a:pt x="f39" y="f10"/>
                </a:lnTo>
                <a:lnTo>
                  <a:pt x="f38" y="f8"/>
                </a:lnTo>
                <a:lnTo>
                  <a:pt x="f37" y="f4"/>
                </a:lnTo>
                <a:close/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E3B5B830-9DFD-A1E7-6721-9426FD74E8EF}"/>
              </a:ext>
            </a:extLst>
          </p:cNvPr>
          <p:cNvSpPr/>
          <p:nvPr/>
        </p:nvSpPr>
        <p:spPr>
          <a:xfrm>
            <a:off x="8388723" y="4087441"/>
            <a:ext cx="620639" cy="1180078"/>
          </a:xfrm>
          <a:custGeom>
            <a:avLst/>
            <a:gdLst>
              <a:gd name="f0" fmla="val w"/>
              <a:gd name="f1" fmla="val h"/>
              <a:gd name="f2" fmla="val 0"/>
              <a:gd name="f3" fmla="val 1725"/>
              <a:gd name="f4" fmla="val 3279"/>
              <a:gd name="f5" fmla="val 626"/>
              <a:gd name="f6" fmla="val 640"/>
              <a:gd name="f7" fmla="val 2451"/>
              <a:gd name="f8" fmla="val 648"/>
              <a:gd name="f9" fmla="val 2015"/>
              <a:gd name="f10" fmla="val 657"/>
              <a:gd name="f11" fmla="val 1734"/>
              <a:gd name="f12" fmla="val 663"/>
              <a:gd name="f13" fmla="val 1683"/>
              <a:gd name="f14" fmla="val 675"/>
              <a:gd name="f15" fmla="val 1636"/>
              <a:gd name="f16" fmla="val 693"/>
              <a:gd name="f17" fmla="val 1591"/>
              <a:gd name="f18" fmla="val 715"/>
              <a:gd name="f19" fmla="val 1548"/>
              <a:gd name="f20" fmla="val 742"/>
              <a:gd name="f21" fmla="val 1508"/>
              <a:gd name="f22" fmla="val 774"/>
              <a:gd name="f23" fmla="val 1469"/>
              <a:gd name="f24" fmla="val 848"/>
              <a:gd name="f25" fmla="val 1397"/>
              <a:gd name="f26" fmla="val 934"/>
              <a:gd name="f27" fmla="val 1331"/>
              <a:gd name="f28" fmla="val 1029"/>
              <a:gd name="f29" fmla="val 1268"/>
              <a:gd name="f30" fmla="val 1231"/>
              <a:gd name="f31" fmla="val 1147"/>
              <a:gd name="f32" fmla="val 1428"/>
              <a:gd name="f33" fmla="val 1023"/>
              <a:gd name="f34" fmla="val 1516"/>
              <a:gd name="f35" fmla="val 956"/>
              <a:gd name="f36" fmla="val 1593"/>
              <a:gd name="f37" fmla="val 882"/>
              <a:gd name="f38" fmla="val 1626"/>
              <a:gd name="f39" fmla="val 843"/>
              <a:gd name="f40" fmla="val 1655"/>
              <a:gd name="f41" fmla="val 802"/>
              <a:gd name="f42" fmla="val 1680"/>
              <a:gd name="f43" fmla="val 758"/>
              <a:gd name="f44" fmla="val 1699"/>
              <a:gd name="f45" fmla="val 712"/>
              <a:gd name="f46" fmla="val 1714"/>
              <a:gd name="f47" fmla="val 1722"/>
              <a:gd name="f48" fmla="val 612"/>
              <a:gd name="f49" fmla="val 557"/>
              <a:gd name="f50" fmla="val 1721"/>
              <a:gd name="f51" fmla="val 500"/>
              <a:gd name="f52" fmla="val 1712"/>
              <a:gd name="f53" fmla="val 454"/>
              <a:gd name="f54" fmla="val 1698"/>
              <a:gd name="f55" fmla="val 413"/>
              <a:gd name="f56" fmla="val 1678"/>
              <a:gd name="f57" fmla="val 378"/>
              <a:gd name="f58" fmla="val 348"/>
              <a:gd name="f59" fmla="val 1627"/>
              <a:gd name="f60" fmla="val 322"/>
              <a:gd name="f61" fmla="val 1595"/>
              <a:gd name="f62" fmla="val 302"/>
              <a:gd name="f63" fmla="val 1560"/>
              <a:gd name="f64" fmla="val 286"/>
              <a:gd name="f65" fmla="val 1522"/>
              <a:gd name="f66" fmla="val 274"/>
              <a:gd name="f67" fmla="val 1482"/>
              <a:gd name="f68" fmla="val 267"/>
              <a:gd name="f69" fmla="val 1440"/>
              <a:gd name="f70" fmla="val 263"/>
              <a:gd name="f71" fmla="val 1351"/>
              <a:gd name="f72" fmla="val 266"/>
              <a:gd name="f73" fmla="val 1258"/>
              <a:gd name="f74" fmla="val 282"/>
              <a:gd name="f75" fmla="val 1167"/>
              <a:gd name="f76" fmla="val 309"/>
              <a:gd name="f77" fmla="val 1078"/>
              <a:gd name="f78" fmla="val 346"/>
              <a:gd name="f79" fmla="val 997"/>
              <a:gd name="f80" fmla="val 390"/>
              <a:gd name="f81" fmla="val 926"/>
              <a:gd name="f82" fmla="val 440"/>
              <a:gd name="f83" fmla="val 896"/>
              <a:gd name="f84" fmla="val 467"/>
              <a:gd name="f85" fmla="val 869"/>
              <a:gd name="f86" fmla="val 495"/>
              <a:gd name="f87" fmla="val 847"/>
              <a:gd name="f88" fmla="val 523"/>
              <a:gd name="f89" fmla="val 829"/>
              <a:gd name="f90" fmla="val 552"/>
              <a:gd name="f91" fmla="val 816"/>
              <a:gd name="f92" fmla="val 581"/>
              <a:gd name="f93" fmla="val 809"/>
              <a:gd name="f94" fmla="val 610"/>
              <a:gd name="f95" fmla="val 808"/>
              <a:gd name="f96" fmla="val 638"/>
              <a:gd name="f97" fmla="val 813"/>
              <a:gd name="f98" fmla="val 666"/>
              <a:gd name="f99" fmla="val 825"/>
              <a:gd name="f100" fmla="val 694"/>
              <a:gd name="f101" fmla="val 844"/>
              <a:gd name="f102" fmla="val 721"/>
              <a:gd name="f103" fmla="val 861"/>
              <a:gd name="f104" fmla="val 738"/>
              <a:gd name="f105" fmla="val 879"/>
              <a:gd name="f106" fmla="val 752"/>
              <a:gd name="f107" fmla="val 762"/>
              <a:gd name="f108" fmla="val 913"/>
              <a:gd name="f109" fmla="val 768"/>
              <a:gd name="f110" fmla="val 929"/>
              <a:gd name="f111" fmla="val 770"/>
              <a:gd name="f112" fmla="val 945"/>
              <a:gd name="f113" fmla="val 769"/>
              <a:gd name="f114" fmla="val 961"/>
              <a:gd name="f115" fmla="val 765"/>
              <a:gd name="f116" fmla="val 976"/>
              <a:gd name="f117" fmla="val 990"/>
              <a:gd name="f118" fmla="val 748"/>
              <a:gd name="f119" fmla="val 1004"/>
              <a:gd name="f120" fmla="val 736"/>
              <a:gd name="f121" fmla="val 1016"/>
              <a:gd name="f122" fmla="val 1028"/>
              <a:gd name="f123" fmla="val 704"/>
              <a:gd name="f124" fmla="val 1049"/>
              <a:gd name="f125" fmla="val 1065"/>
              <a:gd name="f126" fmla="val 617"/>
              <a:gd name="f127" fmla="val 1075"/>
              <a:gd name="f128" fmla="val 565"/>
              <a:gd name="f129" fmla="val 1080"/>
              <a:gd name="f130" fmla="val 509"/>
              <a:gd name="f131" fmla="val 452"/>
              <a:gd name="f132" fmla="val 1069"/>
              <a:gd name="f133" fmla="val 395"/>
              <a:gd name="f134" fmla="val 1053"/>
              <a:gd name="f135" fmla="val 338"/>
              <a:gd name="f136" fmla="val 1027"/>
              <a:gd name="f137" fmla="val 284"/>
              <a:gd name="f138" fmla="val 1011"/>
              <a:gd name="f139" fmla="val 259"/>
              <a:gd name="f140" fmla="val 993"/>
              <a:gd name="f141" fmla="val 235"/>
              <a:gd name="f142" fmla="val 972"/>
              <a:gd name="f143" fmla="val 212"/>
              <a:gd name="f144" fmla="val 949"/>
              <a:gd name="f145" fmla="val 191"/>
              <a:gd name="f146" fmla="val 918"/>
              <a:gd name="f147" fmla="val 167"/>
              <a:gd name="f148" fmla="val 877"/>
              <a:gd name="f149" fmla="val 142"/>
              <a:gd name="f150" fmla="val 828"/>
              <a:gd name="f151" fmla="val 114"/>
              <a:gd name="f152" fmla="val 772"/>
              <a:gd name="f153" fmla="val 87"/>
              <a:gd name="f154" fmla="val 710"/>
              <a:gd name="f155" fmla="val 61"/>
              <a:gd name="f156" fmla="val 644"/>
              <a:gd name="f157" fmla="val 38"/>
              <a:gd name="f158" fmla="val 574"/>
              <a:gd name="f159" fmla="val 19"/>
              <a:gd name="f160" fmla="val 503"/>
              <a:gd name="f161" fmla="val 6"/>
              <a:gd name="f162" fmla="val 431"/>
              <a:gd name="f163" fmla="val 359"/>
              <a:gd name="f164" fmla="val 2"/>
              <a:gd name="f165" fmla="val 290"/>
              <a:gd name="f166" fmla="val 14"/>
              <a:gd name="f167" fmla="val 256"/>
              <a:gd name="f168" fmla="val 24"/>
              <a:gd name="f169" fmla="val 224"/>
              <a:gd name="f170" fmla="val 37"/>
              <a:gd name="f171" fmla="val 192"/>
              <a:gd name="f172" fmla="val 53"/>
              <a:gd name="f173" fmla="val 162"/>
              <a:gd name="f174" fmla="val 73"/>
              <a:gd name="f175" fmla="val 133"/>
              <a:gd name="f176" fmla="val 96"/>
              <a:gd name="f177" fmla="val 106"/>
              <a:gd name="f178" fmla="val 122"/>
              <a:gd name="f179" fmla="val 81"/>
              <a:gd name="f180" fmla="val 153"/>
              <a:gd name="f181" fmla="val 58"/>
              <a:gd name="f182" fmla="val 187"/>
              <a:gd name="f183" fmla="val 226"/>
              <a:gd name="f184" fmla="val 18"/>
              <a:gd name="f185" fmla="val 269"/>
              <a:gd name="f186" fmla="val 5"/>
              <a:gd name="f187" fmla="val 312"/>
              <a:gd name="f188" fmla="val 356"/>
              <a:gd name="f189" fmla="val 400"/>
              <a:gd name="f190" fmla="val 10"/>
              <a:gd name="f191" fmla="val 445"/>
              <a:gd name="f192" fmla="val 25"/>
              <a:gd name="f193" fmla="val 489"/>
              <a:gd name="f194" fmla="val 46"/>
              <a:gd name="f195" fmla="val 534"/>
              <a:gd name="f196" fmla="val 102"/>
              <a:gd name="f197" fmla="val 625"/>
              <a:gd name="f198" fmla="val 176"/>
              <a:gd name="f199" fmla="val 716"/>
              <a:gd name="f200" fmla="val 807"/>
              <a:gd name="f201" fmla="val 463"/>
              <a:gd name="f202" fmla="val 674"/>
              <a:gd name="f203" fmla="val 1171"/>
              <a:gd name="f204" fmla="val 864"/>
              <a:gd name="f205" fmla="val 1347"/>
              <a:gd name="f206" fmla="val 942"/>
              <a:gd name="f207" fmla="val 1433"/>
              <a:gd name="f208" fmla="val 1517"/>
              <a:gd name="f209" fmla="val 1558"/>
              <a:gd name="f210" fmla="val 1046"/>
              <a:gd name="f211" fmla="val 1599"/>
              <a:gd name="f212" fmla="val 1058"/>
              <a:gd name="f213" fmla="val 1639"/>
              <a:gd name="f214" fmla="val 1064"/>
              <a:gd name="f215" fmla="val 1679"/>
              <a:gd name="f216" fmla="val 1068"/>
              <a:gd name="f217" fmla="val 1831"/>
              <a:gd name="f218" fmla="val 2051"/>
              <a:gd name="f219" fmla="val 2587"/>
              <a:gd name="f220" fmla="val 1038"/>
              <a:gd name="f221" fmla="*/ f0 1 1725"/>
              <a:gd name="f222" fmla="*/ f1 1 3279"/>
              <a:gd name="f223" fmla="+- f4 0 f2"/>
              <a:gd name="f224" fmla="+- f3 0 f2"/>
              <a:gd name="f225" fmla="*/ f224 1 1725"/>
              <a:gd name="f226" fmla="*/ f223 1 3279"/>
              <a:gd name="f227" fmla="*/ f2 1 f225"/>
              <a:gd name="f228" fmla="*/ f3 1 f225"/>
              <a:gd name="f229" fmla="*/ f2 1 f226"/>
              <a:gd name="f230" fmla="*/ f4 1 f226"/>
              <a:gd name="f231" fmla="*/ f227 f221 1"/>
              <a:gd name="f232" fmla="*/ f228 f221 1"/>
              <a:gd name="f233" fmla="*/ f230 f222 1"/>
              <a:gd name="f234" fmla="*/ f229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1" t="f234" r="f232" b="f233"/>
            <a:pathLst>
              <a:path w="1725" h="3279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12"/>
                </a:lnTo>
                <a:lnTo>
                  <a:pt x="f47" y="f48"/>
                </a:lnTo>
                <a:lnTo>
                  <a:pt x="f3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40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8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43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02"/>
                </a:lnTo>
                <a:lnTo>
                  <a:pt x="f122" y="f123"/>
                </a:lnTo>
                <a:lnTo>
                  <a:pt x="f124" y="f12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77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70" y="f183"/>
                </a:lnTo>
                <a:lnTo>
                  <a:pt x="f184" y="f185"/>
                </a:lnTo>
                <a:lnTo>
                  <a:pt x="f186" y="f187"/>
                </a:lnTo>
                <a:lnTo>
                  <a:pt x="f2" y="f188"/>
                </a:lnTo>
                <a:lnTo>
                  <a:pt x="f164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4" y="f195"/>
                </a:lnTo>
                <a:lnTo>
                  <a:pt x="f196" y="f197"/>
                </a:lnTo>
                <a:lnTo>
                  <a:pt x="f198" y="f199"/>
                </a:lnTo>
                <a:lnTo>
                  <a:pt x="f70" y="f200"/>
                </a:lnTo>
                <a:lnTo>
                  <a:pt x="f201" y="f117"/>
                </a:lnTo>
                <a:lnTo>
                  <a:pt x="f202" y="f203"/>
                </a:lnTo>
                <a:lnTo>
                  <a:pt x="f204" y="f205"/>
                </a:lnTo>
                <a:lnTo>
                  <a:pt x="f206" y="f207"/>
                </a:lnTo>
                <a:lnTo>
                  <a:pt x="f119" y="f208"/>
                </a:lnTo>
                <a:lnTo>
                  <a:pt x="f136" y="f209"/>
                </a:lnTo>
                <a:lnTo>
                  <a:pt x="f210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216" y="f217"/>
                </a:lnTo>
                <a:lnTo>
                  <a:pt x="f216" y="f218"/>
                </a:lnTo>
                <a:lnTo>
                  <a:pt x="f212" y="f219"/>
                </a:lnTo>
                <a:lnTo>
                  <a:pt x="f220" y="f4"/>
                </a:lnTo>
                <a:close/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349B079B-BA9E-6973-CE43-7FC02FFAB3F2}"/>
              </a:ext>
            </a:extLst>
          </p:cNvPr>
          <p:cNvSpPr/>
          <p:nvPr/>
        </p:nvSpPr>
        <p:spPr>
          <a:xfrm>
            <a:off x="8695797" y="3038039"/>
            <a:ext cx="0" cy="2322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D57CF959-F669-0AD6-27EE-ECDE853D5A9A}"/>
              </a:ext>
            </a:extLst>
          </p:cNvPr>
          <p:cNvSpPr/>
          <p:nvPr/>
        </p:nvSpPr>
        <p:spPr>
          <a:xfrm flipH="1">
            <a:off x="9498238" y="3374282"/>
            <a:ext cx="164162" cy="164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E693C461-8308-75CE-30D1-81BFFF0F53BD}"/>
              </a:ext>
            </a:extLst>
          </p:cNvPr>
          <p:cNvSpPr/>
          <p:nvPr/>
        </p:nvSpPr>
        <p:spPr>
          <a:xfrm flipH="1">
            <a:off x="9684721" y="4273201"/>
            <a:ext cx="23255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EFFCBD18-0B9E-4FFA-8209-B64E3F019757}"/>
              </a:ext>
            </a:extLst>
          </p:cNvPr>
          <p:cNvSpPr/>
          <p:nvPr/>
        </p:nvSpPr>
        <p:spPr>
          <a:xfrm>
            <a:off x="7728837" y="3374282"/>
            <a:ext cx="164518" cy="164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7BEF9D82-2CF6-5CDE-B2AA-B7CA8C8B7851}"/>
              </a:ext>
            </a:extLst>
          </p:cNvPr>
          <p:cNvSpPr/>
          <p:nvPr/>
        </p:nvSpPr>
        <p:spPr>
          <a:xfrm>
            <a:off x="7474314" y="4273201"/>
            <a:ext cx="23255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7" name="Connecteur droit 16">
            <a:extLst>
              <a:ext uri="{FF2B5EF4-FFF2-40B4-BE49-F238E27FC236}">
                <a16:creationId xmlns:a16="http://schemas.microsoft.com/office/drawing/2014/main" id="{2A189098-79E3-6AF3-E6CF-084E34134B0A}"/>
              </a:ext>
            </a:extLst>
          </p:cNvPr>
          <p:cNvSpPr/>
          <p:nvPr/>
        </p:nvSpPr>
        <p:spPr>
          <a:xfrm flipH="1">
            <a:off x="4486320" y="577800"/>
            <a:ext cx="196559" cy="1224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7683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8" name="Connecteur droit 17">
            <a:extLst>
              <a:ext uri="{FF2B5EF4-FFF2-40B4-BE49-F238E27FC236}">
                <a16:creationId xmlns:a16="http://schemas.microsoft.com/office/drawing/2014/main" id="{D2962C33-128B-5ADF-61DB-E6123DA7ECF2}"/>
              </a:ext>
            </a:extLst>
          </p:cNvPr>
          <p:cNvSpPr/>
          <p:nvPr/>
        </p:nvSpPr>
        <p:spPr>
          <a:xfrm>
            <a:off x="4523399" y="541077"/>
            <a:ext cx="122401" cy="1962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7683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9583434D-CA12-943A-C67B-22C9668D9CEB}"/>
              </a:ext>
            </a:extLst>
          </p:cNvPr>
          <p:cNvSpPr/>
          <p:nvPr/>
        </p:nvSpPr>
        <p:spPr>
          <a:xfrm>
            <a:off x="3875035" y="3873242"/>
            <a:ext cx="189719" cy="189719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28"/>
              <a:gd name="f5" fmla="val 264"/>
              <a:gd name="f6" fmla="val 527"/>
              <a:gd name="f7" fmla="val 282"/>
              <a:gd name="f8" fmla="val 526"/>
              <a:gd name="f9" fmla="val 299"/>
              <a:gd name="f10" fmla="val 523"/>
              <a:gd name="f11" fmla="val 316"/>
              <a:gd name="f12" fmla="val 520"/>
              <a:gd name="f13" fmla="val 333"/>
              <a:gd name="f14" fmla="val 515"/>
              <a:gd name="f15" fmla="val 349"/>
              <a:gd name="f16" fmla="val 509"/>
              <a:gd name="f17" fmla="val 365"/>
              <a:gd name="f18" fmla="val 502"/>
              <a:gd name="f19" fmla="val 380"/>
              <a:gd name="f20" fmla="val 493"/>
              <a:gd name="f21" fmla="val 396"/>
              <a:gd name="f22" fmla="val 484"/>
              <a:gd name="f23" fmla="val 411"/>
              <a:gd name="f24" fmla="val 473"/>
              <a:gd name="f25" fmla="val 425"/>
              <a:gd name="f26" fmla="val 463"/>
              <a:gd name="f27" fmla="val 439"/>
              <a:gd name="f28" fmla="val 451"/>
              <a:gd name="f29" fmla="val 483"/>
              <a:gd name="f30" fmla="val 364"/>
              <a:gd name="f31" fmla="val 332"/>
              <a:gd name="f32" fmla="val 246"/>
              <a:gd name="f33" fmla="val 229"/>
              <a:gd name="f34" fmla="val 212"/>
              <a:gd name="f35" fmla="val 196"/>
              <a:gd name="f36" fmla="val 179"/>
              <a:gd name="f37" fmla="val 164"/>
              <a:gd name="f38" fmla="val 148"/>
              <a:gd name="f39" fmla="val 132"/>
              <a:gd name="f40" fmla="val 117"/>
              <a:gd name="f41" fmla="val 103"/>
              <a:gd name="f42" fmla="val 90"/>
              <a:gd name="f43" fmla="val 77"/>
              <a:gd name="f44" fmla="val 66"/>
              <a:gd name="f45" fmla="val 55"/>
              <a:gd name="f46" fmla="val 45"/>
              <a:gd name="f47" fmla="val 36"/>
              <a:gd name="f48" fmla="val 27"/>
              <a:gd name="f49" fmla="val 20"/>
              <a:gd name="f50" fmla="val 14"/>
              <a:gd name="f51" fmla="val 9"/>
              <a:gd name="f52" fmla="val 5"/>
              <a:gd name="f53" fmla="val 2"/>
              <a:gd name="f54" fmla="val 1"/>
              <a:gd name="f55" fmla="*/ f1 1 528"/>
              <a:gd name="f56" fmla="*/ f2 1 528"/>
              <a:gd name="f57" fmla="+- f4 0 f3"/>
              <a:gd name="f58" fmla="*/ f57 1 528"/>
              <a:gd name="f59" fmla="*/ f3 1 f58"/>
              <a:gd name="f60" fmla="*/ f4 1 f58"/>
              <a:gd name="f61" fmla="*/ f59 f55 1"/>
              <a:gd name="f62" fmla="*/ f60 f55 1"/>
              <a:gd name="f63" fmla="*/ f60 f56 1"/>
              <a:gd name="f64" fmla="*/ f59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1" t="f64" r="f62" b="f63"/>
            <a:pathLst>
              <a:path w="528" h="528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6"/>
                </a:lnTo>
                <a:lnTo>
                  <a:pt x="f25" y="f24"/>
                </a:lnTo>
                <a:lnTo>
                  <a:pt x="f23" y="f29"/>
                </a:lnTo>
                <a:lnTo>
                  <a:pt x="f21" y="f20"/>
                </a:lnTo>
                <a:lnTo>
                  <a:pt x="f19" y="f18"/>
                </a:lnTo>
                <a:lnTo>
                  <a:pt x="f30" y="f16"/>
                </a:lnTo>
                <a:lnTo>
                  <a:pt x="f15" y="f14"/>
                </a:lnTo>
                <a:lnTo>
                  <a:pt x="f31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32" y="f6"/>
                </a:lnTo>
                <a:lnTo>
                  <a:pt x="f33" y="f8"/>
                </a:lnTo>
                <a:lnTo>
                  <a:pt x="f34" y="f10"/>
                </a:lnTo>
                <a:lnTo>
                  <a:pt x="f35" y="f12"/>
                </a:lnTo>
                <a:lnTo>
                  <a:pt x="f36" y="f14"/>
                </a:lnTo>
                <a:lnTo>
                  <a:pt x="f37" y="f16"/>
                </a:lnTo>
                <a:lnTo>
                  <a:pt x="f38" y="f18"/>
                </a:lnTo>
                <a:lnTo>
                  <a:pt x="f39" y="f20"/>
                </a:lnTo>
                <a:lnTo>
                  <a:pt x="f40" y="f29"/>
                </a:lnTo>
                <a:lnTo>
                  <a:pt x="f41" y="f24"/>
                </a:lnTo>
                <a:lnTo>
                  <a:pt x="f42" y="f26"/>
                </a:lnTo>
                <a:lnTo>
                  <a:pt x="f43" y="f28"/>
                </a:lnTo>
                <a:lnTo>
                  <a:pt x="f44" y="f27"/>
                </a:lnTo>
                <a:lnTo>
                  <a:pt x="f45" y="f25"/>
                </a:lnTo>
                <a:lnTo>
                  <a:pt x="f46" y="f23"/>
                </a:lnTo>
                <a:lnTo>
                  <a:pt x="f47" y="f21"/>
                </a:lnTo>
                <a:lnTo>
                  <a:pt x="f48" y="f19"/>
                </a:lnTo>
                <a:lnTo>
                  <a:pt x="f49" y="f30"/>
                </a:lnTo>
                <a:lnTo>
                  <a:pt x="f50" y="f15"/>
                </a:lnTo>
                <a:lnTo>
                  <a:pt x="f51" y="f31"/>
                </a:lnTo>
                <a:lnTo>
                  <a:pt x="f52" y="f11"/>
                </a:lnTo>
                <a:lnTo>
                  <a:pt x="f53" y="f9"/>
                </a:lnTo>
                <a:lnTo>
                  <a:pt x="f54" y="f7"/>
                </a:lnTo>
                <a:lnTo>
                  <a:pt x="f3" y="f5"/>
                </a:lnTo>
                <a:lnTo>
                  <a:pt x="f54" y="f32"/>
                </a:lnTo>
                <a:lnTo>
                  <a:pt x="f53" y="f33"/>
                </a:lnTo>
                <a:lnTo>
                  <a:pt x="f52" y="f34"/>
                </a:lnTo>
                <a:lnTo>
                  <a:pt x="f51" y="f35"/>
                </a:lnTo>
                <a:lnTo>
                  <a:pt x="f50" y="f36"/>
                </a:lnTo>
                <a:lnTo>
                  <a:pt x="f49" y="f37"/>
                </a:lnTo>
                <a:lnTo>
                  <a:pt x="f48" y="f38"/>
                </a:lnTo>
                <a:lnTo>
                  <a:pt x="f47" y="f39"/>
                </a:lnTo>
                <a:lnTo>
                  <a:pt x="f46" y="f40"/>
                </a:lnTo>
                <a:lnTo>
                  <a:pt x="f45" y="f41"/>
                </a:lnTo>
                <a:lnTo>
                  <a:pt x="f44" y="f42"/>
                </a:lnTo>
                <a:lnTo>
                  <a:pt x="f43" y="f43"/>
                </a:lnTo>
                <a:lnTo>
                  <a:pt x="f42" y="f44"/>
                </a:lnTo>
                <a:lnTo>
                  <a:pt x="f41" y="f45"/>
                </a:lnTo>
                <a:lnTo>
                  <a:pt x="f40" y="f46"/>
                </a:lnTo>
                <a:lnTo>
                  <a:pt x="f39" y="f47"/>
                </a:lnTo>
                <a:lnTo>
                  <a:pt x="f38" y="f48"/>
                </a:lnTo>
                <a:lnTo>
                  <a:pt x="f37" y="f49"/>
                </a:lnTo>
                <a:lnTo>
                  <a:pt x="f0" y="f50"/>
                </a:lnTo>
                <a:lnTo>
                  <a:pt x="f35" y="f51"/>
                </a:lnTo>
                <a:lnTo>
                  <a:pt x="f34" y="f52"/>
                </a:lnTo>
                <a:lnTo>
                  <a:pt x="f33" y="f53"/>
                </a:lnTo>
                <a:lnTo>
                  <a:pt x="f32" y="f54"/>
                </a:lnTo>
                <a:lnTo>
                  <a:pt x="f5" y="f3"/>
                </a:lnTo>
                <a:lnTo>
                  <a:pt x="f7" y="f54"/>
                </a:lnTo>
                <a:lnTo>
                  <a:pt x="f9" y="f53"/>
                </a:lnTo>
                <a:lnTo>
                  <a:pt x="f11" y="f52"/>
                </a:lnTo>
                <a:lnTo>
                  <a:pt x="f13" y="f51"/>
                </a:lnTo>
                <a:lnTo>
                  <a:pt x="f15" y="f50"/>
                </a:lnTo>
                <a:lnTo>
                  <a:pt x="f17" y="f49"/>
                </a:lnTo>
                <a:lnTo>
                  <a:pt x="f19" y="f48"/>
                </a:lnTo>
                <a:lnTo>
                  <a:pt x="f21" y="f47"/>
                </a:lnTo>
                <a:lnTo>
                  <a:pt x="f23" y="f46"/>
                </a:lnTo>
                <a:lnTo>
                  <a:pt x="f25" y="f45"/>
                </a:lnTo>
                <a:lnTo>
                  <a:pt x="f27" y="f44"/>
                </a:lnTo>
                <a:lnTo>
                  <a:pt x="f28" y="f43"/>
                </a:lnTo>
                <a:lnTo>
                  <a:pt x="f26" y="f42"/>
                </a:lnTo>
                <a:lnTo>
                  <a:pt x="f24" y="f41"/>
                </a:lnTo>
                <a:lnTo>
                  <a:pt x="f22" y="f40"/>
                </a:lnTo>
                <a:lnTo>
                  <a:pt x="f20" y="f39"/>
                </a:lnTo>
                <a:lnTo>
                  <a:pt x="f18" y="f38"/>
                </a:lnTo>
                <a:lnTo>
                  <a:pt x="f16" y="f37"/>
                </a:lnTo>
                <a:lnTo>
                  <a:pt x="f14" y="f0"/>
                </a:lnTo>
                <a:lnTo>
                  <a:pt x="f12" y="f35"/>
                </a:lnTo>
                <a:lnTo>
                  <a:pt x="f10" y="f34"/>
                </a:lnTo>
                <a:lnTo>
                  <a:pt x="f8" y="f33"/>
                </a:lnTo>
                <a:lnTo>
                  <a:pt x="f6" y="f3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FAB308EA-630F-224C-9774-45B4E577E1BD}"/>
              </a:ext>
            </a:extLst>
          </p:cNvPr>
          <p:cNvSpPr/>
          <p:nvPr/>
        </p:nvSpPr>
        <p:spPr>
          <a:xfrm>
            <a:off x="3875035" y="3873242"/>
            <a:ext cx="189719" cy="189719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28"/>
              <a:gd name="f5" fmla="val 264"/>
              <a:gd name="f6" fmla="val 527"/>
              <a:gd name="f7" fmla="val 282"/>
              <a:gd name="f8" fmla="val 526"/>
              <a:gd name="f9" fmla="val 299"/>
              <a:gd name="f10" fmla="val 523"/>
              <a:gd name="f11" fmla="val 316"/>
              <a:gd name="f12" fmla="val 520"/>
              <a:gd name="f13" fmla="val 333"/>
              <a:gd name="f14" fmla="val 515"/>
              <a:gd name="f15" fmla="val 349"/>
              <a:gd name="f16" fmla="val 509"/>
              <a:gd name="f17" fmla="val 365"/>
              <a:gd name="f18" fmla="val 502"/>
              <a:gd name="f19" fmla="val 380"/>
              <a:gd name="f20" fmla="val 493"/>
              <a:gd name="f21" fmla="val 396"/>
              <a:gd name="f22" fmla="val 484"/>
              <a:gd name="f23" fmla="val 411"/>
              <a:gd name="f24" fmla="val 473"/>
              <a:gd name="f25" fmla="val 425"/>
              <a:gd name="f26" fmla="val 463"/>
              <a:gd name="f27" fmla="val 439"/>
              <a:gd name="f28" fmla="val 451"/>
              <a:gd name="f29" fmla="val 483"/>
              <a:gd name="f30" fmla="val 364"/>
              <a:gd name="f31" fmla="val 332"/>
              <a:gd name="f32" fmla="val 246"/>
              <a:gd name="f33" fmla="val 229"/>
              <a:gd name="f34" fmla="val 212"/>
              <a:gd name="f35" fmla="val 196"/>
              <a:gd name="f36" fmla="val 179"/>
              <a:gd name="f37" fmla="val 164"/>
              <a:gd name="f38" fmla="val 148"/>
              <a:gd name="f39" fmla="val 132"/>
              <a:gd name="f40" fmla="val 117"/>
              <a:gd name="f41" fmla="val 103"/>
              <a:gd name="f42" fmla="val 90"/>
              <a:gd name="f43" fmla="val 77"/>
              <a:gd name="f44" fmla="val 66"/>
              <a:gd name="f45" fmla="val 55"/>
              <a:gd name="f46" fmla="val 45"/>
              <a:gd name="f47" fmla="val 36"/>
              <a:gd name="f48" fmla="val 27"/>
              <a:gd name="f49" fmla="val 20"/>
              <a:gd name="f50" fmla="val 14"/>
              <a:gd name="f51" fmla="val 9"/>
              <a:gd name="f52" fmla="val 5"/>
              <a:gd name="f53" fmla="val 2"/>
              <a:gd name="f54" fmla="val 1"/>
              <a:gd name="f55" fmla="*/ f1 1 528"/>
              <a:gd name="f56" fmla="*/ f2 1 528"/>
              <a:gd name="f57" fmla="+- f4 0 f3"/>
              <a:gd name="f58" fmla="*/ f57 1 528"/>
              <a:gd name="f59" fmla="*/ f3 1 f58"/>
              <a:gd name="f60" fmla="*/ f4 1 f58"/>
              <a:gd name="f61" fmla="*/ f59 f55 1"/>
              <a:gd name="f62" fmla="*/ f60 f55 1"/>
              <a:gd name="f63" fmla="*/ f60 f56 1"/>
              <a:gd name="f64" fmla="*/ f59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1" t="f64" r="f62" b="f63"/>
            <a:pathLst>
              <a:path w="528" h="528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6"/>
                </a:lnTo>
                <a:lnTo>
                  <a:pt x="f25" y="f24"/>
                </a:lnTo>
                <a:lnTo>
                  <a:pt x="f23" y="f29"/>
                </a:lnTo>
                <a:lnTo>
                  <a:pt x="f21" y="f20"/>
                </a:lnTo>
                <a:lnTo>
                  <a:pt x="f19" y="f18"/>
                </a:lnTo>
                <a:lnTo>
                  <a:pt x="f30" y="f16"/>
                </a:lnTo>
                <a:lnTo>
                  <a:pt x="f15" y="f14"/>
                </a:lnTo>
                <a:lnTo>
                  <a:pt x="f31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32" y="f6"/>
                </a:lnTo>
                <a:lnTo>
                  <a:pt x="f33" y="f8"/>
                </a:lnTo>
                <a:lnTo>
                  <a:pt x="f34" y="f10"/>
                </a:lnTo>
                <a:lnTo>
                  <a:pt x="f35" y="f12"/>
                </a:lnTo>
                <a:lnTo>
                  <a:pt x="f36" y="f14"/>
                </a:lnTo>
                <a:lnTo>
                  <a:pt x="f37" y="f16"/>
                </a:lnTo>
                <a:lnTo>
                  <a:pt x="f38" y="f18"/>
                </a:lnTo>
                <a:lnTo>
                  <a:pt x="f39" y="f20"/>
                </a:lnTo>
                <a:lnTo>
                  <a:pt x="f40" y="f29"/>
                </a:lnTo>
                <a:lnTo>
                  <a:pt x="f41" y="f24"/>
                </a:lnTo>
                <a:lnTo>
                  <a:pt x="f42" y="f26"/>
                </a:lnTo>
                <a:lnTo>
                  <a:pt x="f43" y="f28"/>
                </a:lnTo>
                <a:lnTo>
                  <a:pt x="f44" y="f27"/>
                </a:lnTo>
                <a:lnTo>
                  <a:pt x="f45" y="f25"/>
                </a:lnTo>
                <a:lnTo>
                  <a:pt x="f46" y="f23"/>
                </a:lnTo>
                <a:lnTo>
                  <a:pt x="f47" y="f21"/>
                </a:lnTo>
                <a:lnTo>
                  <a:pt x="f48" y="f19"/>
                </a:lnTo>
                <a:lnTo>
                  <a:pt x="f49" y="f30"/>
                </a:lnTo>
                <a:lnTo>
                  <a:pt x="f50" y="f15"/>
                </a:lnTo>
                <a:lnTo>
                  <a:pt x="f51" y="f31"/>
                </a:lnTo>
                <a:lnTo>
                  <a:pt x="f52" y="f11"/>
                </a:lnTo>
                <a:lnTo>
                  <a:pt x="f53" y="f9"/>
                </a:lnTo>
                <a:lnTo>
                  <a:pt x="f54" y="f7"/>
                </a:lnTo>
                <a:lnTo>
                  <a:pt x="f3" y="f5"/>
                </a:lnTo>
                <a:lnTo>
                  <a:pt x="f54" y="f32"/>
                </a:lnTo>
                <a:lnTo>
                  <a:pt x="f53" y="f33"/>
                </a:lnTo>
                <a:lnTo>
                  <a:pt x="f52" y="f34"/>
                </a:lnTo>
                <a:lnTo>
                  <a:pt x="f51" y="f35"/>
                </a:lnTo>
                <a:lnTo>
                  <a:pt x="f50" y="f36"/>
                </a:lnTo>
                <a:lnTo>
                  <a:pt x="f49" y="f37"/>
                </a:lnTo>
                <a:lnTo>
                  <a:pt x="f48" y="f38"/>
                </a:lnTo>
                <a:lnTo>
                  <a:pt x="f47" y="f39"/>
                </a:lnTo>
                <a:lnTo>
                  <a:pt x="f46" y="f40"/>
                </a:lnTo>
                <a:lnTo>
                  <a:pt x="f45" y="f41"/>
                </a:lnTo>
                <a:lnTo>
                  <a:pt x="f44" y="f42"/>
                </a:lnTo>
                <a:lnTo>
                  <a:pt x="f43" y="f43"/>
                </a:lnTo>
                <a:lnTo>
                  <a:pt x="f42" y="f44"/>
                </a:lnTo>
                <a:lnTo>
                  <a:pt x="f41" y="f45"/>
                </a:lnTo>
                <a:lnTo>
                  <a:pt x="f40" y="f46"/>
                </a:lnTo>
                <a:lnTo>
                  <a:pt x="f39" y="f47"/>
                </a:lnTo>
                <a:lnTo>
                  <a:pt x="f38" y="f48"/>
                </a:lnTo>
                <a:lnTo>
                  <a:pt x="f37" y="f49"/>
                </a:lnTo>
                <a:lnTo>
                  <a:pt x="f0" y="f50"/>
                </a:lnTo>
                <a:lnTo>
                  <a:pt x="f35" y="f51"/>
                </a:lnTo>
                <a:lnTo>
                  <a:pt x="f34" y="f52"/>
                </a:lnTo>
                <a:lnTo>
                  <a:pt x="f33" y="f53"/>
                </a:lnTo>
                <a:lnTo>
                  <a:pt x="f32" y="f54"/>
                </a:lnTo>
                <a:lnTo>
                  <a:pt x="f5" y="f3"/>
                </a:lnTo>
                <a:lnTo>
                  <a:pt x="f7" y="f54"/>
                </a:lnTo>
                <a:lnTo>
                  <a:pt x="f9" y="f53"/>
                </a:lnTo>
                <a:lnTo>
                  <a:pt x="f11" y="f52"/>
                </a:lnTo>
                <a:lnTo>
                  <a:pt x="f13" y="f51"/>
                </a:lnTo>
                <a:lnTo>
                  <a:pt x="f15" y="f50"/>
                </a:lnTo>
                <a:lnTo>
                  <a:pt x="f17" y="f49"/>
                </a:lnTo>
                <a:lnTo>
                  <a:pt x="f19" y="f48"/>
                </a:lnTo>
                <a:lnTo>
                  <a:pt x="f21" y="f47"/>
                </a:lnTo>
                <a:lnTo>
                  <a:pt x="f23" y="f46"/>
                </a:lnTo>
                <a:lnTo>
                  <a:pt x="f25" y="f45"/>
                </a:lnTo>
                <a:lnTo>
                  <a:pt x="f27" y="f44"/>
                </a:lnTo>
                <a:lnTo>
                  <a:pt x="f28" y="f43"/>
                </a:lnTo>
                <a:lnTo>
                  <a:pt x="f26" y="f42"/>
                </a:lnTo>
                <a:lnTo>
                  <a:pt x="f24" y="f41"/>
                </a:lnTo>
                <a:lnTo>
                  <a:pt x="f22" y="f40"/>
                </a:lnTo>
                <a:lnTo>
                  <a:pt x="f20" y="f39"/>
                </a:lnTo>
                <a:lnTo>
                  <a:pt x="f18" y="f38"/>
                </a:lnTo>
                <a:lnTo>
                  <a:pt x="f16" y="f37"/>
                </a:lnTo>
                <a:lnTo>
                  <a:pt x="f14" y="f0"/>
                </a:lnTo>
                <a:lnTo>
                  <a:pt x="f12" y="f35"/>
                </a:lnTo>
                <a:lnTo>
                  <a:pt x="f10" y="f34"/>
                </a:lnTo>
                <a:lnTo>
                  <a:pt x="f8" y="f33"/>
                </a:lnTo>
                <a:lnTo>
                  <a:pt x="f6" y="f32"/>
                </a:lnTo>
                <a:close/>
              </a:path>
            </a:pathLst>
          </a:custGeom>
          <a:noFill/>
          <a:ln w="45720" cap="rnd">
            <a:solidFill>
              <a:srgbClr val="F2C02C"/>
            </a:solidFill>
            <a:prstDash val="solid"/>
            <a:round/>
          </a:ln>
        </p:spPr>
        <p:txBody>
          <a:bodyPr vert="horz" wrap="none" lIns="112681" tIns="67683" rIns="112681" bIns="67683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650662D7-FD31-BF15-D355-24AF13EBA7D5}"/>
              </a:ext>
            </a:extLst>
          </p:cNvPr>
          <p:cNvSpPr/>
          <p:nvPr/>
        </p:nvSpPr>
        <p:spPr>
          <a:xfrm>
            <a:off x="6381716" y="2107435"/>
            <a:ext cx="167042" cy="179999"/>
          </a:xfrm>
          <a:custGeom>
            <a:avLst/>
            <a:gdLst>
              <a:gd name="f0" fmla="val w"/>
              <a:gd name="f1" fmla="val h"/>
              <a:gd name="f2" fmla="val 0"/>
              <a:gd name="f3" fmla="val 465"/>
              <a:gd name="f4" fmla="val 501"/>
              <a:gd name="f5" fmla="val 229"/>
              <a:gd name="f6" fmla="val 403"/>
              <a:gd name="f7" fmla="*/ f0 1 465"/>
              <a:gd name="f8" fmla="*/ f1 1 501"/>
              <a:gd name="f9" fmla="+- f4 0 f2"/>
              <a:gd name="f10" fmla="+- f3 0 f2"/>
              <a:gd name="f11" fmla="*/ f10 1 465"/>
              <a:gd name="f12" fmla="*/ f9 1 501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65" h="501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6442" cap="rnd">
            <a:solidFill>
              <a:srgbClr val="F2C02C"/>
            </a:solidFill>
            <a:prstDash val="solid"/>
            <a:round/>
          </a:ln>
        </p:spPr>
        <p:txBody>
          <a:bodyPr vert="horz" wrap="none" lIns="113038" tIns="68040" rIns="113038" bIns="6804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CBE03094-60A0-E798-11B6-365B60CB799B}"/>
              </a:ext>
            </a:extLst>
          </p:cNvPr>
          <p:cNvSpPr/>
          <p:nvPr/>
        </p:nvSpPr>
        <p:spPr>
          <a:xfrm>
            <a:off x="9227155" y="1134715"/>
            <a:ext cx="57963" cy="182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6162" cap="rnd">
            <a:solidFill>
              <a:srgbClr val="F2C02C"/>
            </a:solidFill>
            <a:prstDash val="solid"/>
            <a:round/>
          </a:ln>
        </p:spPr>
        <p:txBody>
          <a:bodyPr vert="horz" wrap="none" lIns="118076" tIns="73078" rIns="118076" bIns="73078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85DE6B78-02DA-7DEF-E7FB-D84AC2DF0A1E}"/>
              </a:ext>
            </a:extLst>
          </p:cNvPr>
          <p:cNvSpPr/>
          <p:nvPr/>
        </p:nvSpPr>
        <p:spPr>
          <a:xfrm flipV="1">
            <a:off x="9164519" y="1197004"/>
            <a:ext cx="182880" cy="583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6162" cap="rnd">
            <a:solidFill>
              <a:srgbClr val="F2C02C"/>
            </a:solidFill>
            <a:prstDash val="solid"/>
            <a:round/>
          </a:ln>
        </p:spPr>
        <p:txBody>
          <a:bodyPr vert="horz" wrap="none" lIns="118076" tIns="73078" rIns="118076" bIns="73078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28891CB5-66FB-D6AF-13FC-BFF87F2C8438}"/>
              </a:ext>
            </a:extLst>
          </p:cNvPr>
          <p:cNvSpPr/>
          <p:nvPr/>
        </p:nvSpPr>
        <p:spPr>
          <a:xfrm>
            <a:off x="562319" y="4888803"/>
            <a:ext cx="167042" cy="179999"/>
          </a:xfrm>
          <a:custGeom>
            <a:avLst/>
            <a:gdLst>
              <a:gd name="f0" fmla="val w"/>
              <a:gd name="f1" fmla="val h"/>
              <a:gd name="f2" fmla="val 0"/>
              <a:gd name="f3" fmla="val 465"/>
              <a:gd name="f4" fmla="val 501"/>
              <a:gd name="f5" fmla="val 230"/>
              <a:gd name="f6" fmla="val 403"/>
              <a:gd name="f7" fmla="*/ f0 1 465"/>
              <a:gd name="f8" fmla="*/ f1 1 501"/>
              <a:gd name="f9" fmla="+- f4 0 f2"/>
              <a:gd name="f10" fmla="+- f3 0 f2"/>
              <a:gd name="f11" fmla="*/ f10 1 465"/>
              <a:gd name="f12" fmla="*/ f9 1 501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65" h="501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6442" cap="rnd">
            <a:solidFill>
              <a:srgbClr val="F2C02C"/>
            </a:solidFill>
            <a:prstDash val="solid"/>
            <a:round/>
          </a:ln>
        </p:spPr>
        <p:txBody>
          <a:bodyPr vert="horz" wrap="none" lIns="113038" tIns="68040" rIns="113038" bIns="6804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A0C68522-AC68-BE32-424F-DA34D72E047A}"/>
              </a:ext>
            </a:extLst>
          </p:cNvPr>
          <p:cNvSpPr/>
          <p:nvPr/>
        </p:nvSpPr>
        <p:spPr>
          <a:xfrm>
            <a:off x="225719" y="237597"/>
            <a:ext cx="356396" cy="429118"/>
          </a:xfrm>
          <a:custGeom>
            <a:avLst/>
            <a:gdLst>
              <a:gd name="f0" fmla="val w"/>
              <a:gd name="f1" fmla="val h"/>
              <a:gd name="f2" fmla="val 0"/>
              <a:gd name="f3" fmla="val 991"/>
              <a:gd name="f4" fmla="val 1193"/>
              <a:gd name="f5" fmla="val 496"/>
              <a:gd name="f6" fmla="val 462"/>
              <a:gd name="f7" fmla="val 1"/>
              <a:gd name="f8" fmla="val 430"/>
              <a:gd name="f9" fmla="val 4"/>
              <a:gd name="f10" fmla="val 398"/>
              <a:gd name="f11" fmla="val 9"/>
              <a:gd name="f12" fmla="val 367"/>
              <a:gd name="f13" fmla="val 16"/>
              <a:gd name="f14" fmla="val 337"/>
              <a:gd name="f15" fmla="val 25"/>
              <a:gd name="f16" fmla="val 307"/>
              <a:gd name="f17" fmla="val 36"/>
              <a:gd name="f18" fmla="val 278"/>
              <a:gd name="f19" fmla="val 50"/>
              <a:gd name="f20" fmla="val 248"/>
              <a:gd name="f21" fmla="val 66"/>
              <a:gd name="f22" fmla="val 219"/>
              <a:gd name="f23" fmla="val 84"/>
              <a:gd name="f24" fmla="val 193"/>
              <a:gd name="f25" fmla="val 103"/>
              <a:gd name="f26" fmla="val 168"/>
              <a:gd name="f27" fmla="val 123"/>
              <a:gd name="f28" fmla="val 144"/>
              <a:gd name="f29" fmla="val 429"/>
              <a:gd name="f30" fmla="val 461"/>
              <a:gd name="f31" fmla="val 495"/>
              <a:gd name="f32" fmla="val 529"/>
              <a:gd name="f33" fmla="val 561"/>
              <a:gd name="f34" fmla="val 593"/>
              <a:gd name="f35" fmla="val 624"/>
              <a:gd name="f36" fmla="val 654"/>
              <a:gd name="f37" fmla="val 37"/>
              <a:gd name="f38" fmla="val 684"/>
              <a:gd name="f39" fmla="val 713"/>
              <a:gd name="f40" fmla="val 743"/>
              <a:gd name="f41" fmla="val 772"/>
              <a:gd name="f42" fmla="val 798"/>
              <a:gd name="f43" fmla="val 823"/>
              <a:gd name="f44" fmla="val 846"/>
              <a:gd name="f45" fmla="val 867"/>
              <a:gd name="f46" fmla="val 887"/>
              <a:gd name="f47" fmla="val 906"/>
              <a:gd name="f48" fmla="val 924"/>
              <a:gd name="f49" fmla="val 269"/>
              <a:gd name="f50" fmla="val 935"/>
              <a:gd name="f51" fmla="val 289"/>
              <a:gd name="f52" fmla="val 945"/>
              <a:gd name="f53" fmla="val 310"/>
              <a:gd name="f54" fmla="val 954"/>
              <a:gd name="f55" fmla="val 332"/>
              <a:gd name="f56" fmla="val 963"/>
              <a:gd name="f57" fmla="val 1135"/>
              <a:gd name="f58" fmla="val 1141"/>
              <a:gd name="f59" fmla="val 333"/>
              <a:gd name="f60" fmla="val 1147"/>
              <a:gd name="f61" fmla="val 335"/>
              <a:gd name="f62" fmla="val 1152"/>
              <a:gd name="f63" fmla="val 1157"/>
              <a:gd name="f64" fmla="val 339"/>
              <a:gd name="f65" fmla="val 1163"/>
              <a:gd name="f66" fmla="val 342"/>
              <a:gd name="f67" fmla="val 1167"/>
              <a:gd name="f68" fmla="val 345"/>
              <a:gd name="f69" fmla="val 1172"/>
              <a:gd name="f70" fmla="val 349"/>
              <a:gd name="f71" fmla="val 1176"/>
              <a:gd name="f72" fmla="val 353"/>
              <a:gd name="f73" fmla="val 1180"/>
              <a:gd name="f74" fmla="val 358"/>
              <a:gd name="f75" fmla="val 1183"/>
              <a:gd name="f76" fmla="val 362"/>
              <a:gd name="f77" fmla="val 1186"/>
              <a:gd name="f78" fmla="val 1188"/>
              <a:gd name="f79" fmla="val 373"/>
              <a:gd name="f80" fmla="val 1190"/>
              <a:gd name="f81" fmla="val 378"/>
              <a:gd name="f82" fmla="val 1192"/>
              <a:gd name="f83" fmla="val 384"/>
              <a:gd name="f84" fmla="val 390"/>
              <a:gd name="f85" fmla="val 601"/>
              <a:gd name="f86" fmla="val 607"/>
              <a:gd name="f87" fmla="val 613"/>
              <a:gd name="f88" fmla="val 618"/>
              <a:gd name="f89" fmla="val 629"/>
              <a:gd name="f90" fmla="val 633"/>
              <a:gd name="f91" fmla="val 638"/>
              <a:gd name="f92" fmla="val 642"/>
              <a:gd name="f93" fmla="val 646"/>
              <a:gd name="f94" fmla="val 649"/>
              <a:gd name="f95" fmla="val 652"/>
              <a:gd name="f96" fmla="val 656"/>
              <a:gd name="f97" fmla="val 658"/>
              <a:gd name="f98" fmla="val 659"/>
              <a:gd name="f99" fmla="val 681"/>
              <a:gd name="f100" fmla="val 702"/>
              <a:gd name="f101" fmla="val 722"/>
              <a:gd name="f102" fmla="val 847"/>
              <a:gd name="f103" fmla="val 868"/>
              <a:gd name="f104" fmla="val 888"/>
              <a:gd name="f105" fmla="val 907"/>
              <a:gd name="f106" fmla="val 925"/>
              <a:gd name="f107" fmla="val 941"/>
              <a:gd name="f108" fmla="val 966"/>
              <a:gd name="f109" fmla="val 975"/>
              <a:gd name="f110" fmla="val 982"/>
              <a:gd name="f111" fmla="val 987"/>
              <a:gd name="f112" fmla="val 990"/>
              <a:gd name="f113" fmla="val 562"/>
              <a:gd name="f114" fmla="*/ f0 1 991"/>
              <a:gd name="f115" fmla="*/ f1 1 1193"/>
              <a:gd name="f116" fmla="+- f4 0 f2"/>
              <a:gd name="f117" fmla="+- f3 0 f2"/>
              <a:gd name="f118" fmla="*/ f117 1 991"/>
              <a:gd name="f119" fmla="*/ f116 1 1193"/>
              <a:gd name="f120" fmla="*/ f2 1 f118"/>
              <a:gd name="f121" fmla="*/ f3 1 f118"/>
              <a:gd name="f122" fmla="*/ f2 1 f119"/>
              <a:gd name="f123" fmla="*/ f4 1 f119"/>
              <a:gd name="f124" fmla="*/ f120 f114 1"/>
              <a:gd name="f125" fmla="*/ f121 f114 1"/>
              <a:gd name="f126" fmla="*/ f123 f115 1"/>
              <a:gd name="f127" fmla="*/ f122 f1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4" t="f127" r="f125" b="f126"/>
            <a:pathLst>
              <a:path w="991" h="1193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6"/>
                </a:lnTo>
                <a:lnTo>
                  <a:pt x="f25" y="f24"/>
                </a:lnTo>
                <a:lnTo>
                  <a:pt x="f23" y="f22"/>
                </a:lnTo>
                <a:lnTo>
                  <a:pt x="f21" y="f20"/>
                </a:lnTo>
                <a:lnTo>
                  <a:pt x="f19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29"/>
                </a:lnTo>
                <a:lnTo>
                  <a:pt x="f7" y="f30"/>
                </a:lnTo>
                <a:lnTo>
                  <a:pt x="f2" y="f31"/>
                </a:lnTo>
                <a:lnTo>
                  <a:pt x="f2" y="f31"/>
                </a:lnTo>
                <a:lnTo>
                  <a:pt x="f2" y="f31"/>
                </a:lnTo>
                <a:lnTo>
                  <a:pt x="f7" y="f32"/>
                </a:lnTo>
                <a:lnTo>
                  <a:pt x="f9" y="f33"/>
                </a:lnTo>
                <a:lnTo>
                  <a:pt x="f11" y="f34"/>
                </a:lnTo>
                <a:lnTo>
                  <a:pt x="f13" y="f35"/>
                </a:lnTo>
                <a:lnTo>
                  <a:pt x="f15" y="f36"/>
                </a:lnTo>
                <a:lnTo>
                  <a:pt x="f37" y="f38"/>
                </a:lnTo>
                <a:lnTo>
                  <a:pt x="f19" y="f39"/>
                </a:lnTo>
                <a:lnTo>
                  <a:pt x="f21" y="f40"/>
                </a:lnTo>
                <a:lnTo>
                  <a:pt x="f23" y="f41"/>
                </a:lnTo>
                <a:lnTo>
                  <a:pt x="f25" y="f42"/>
                </a:lnTo>
                <a:lnTo>
                  <a:pt x="f27" y="f43"/>
                </a:lnTo>
                <a:lnTo>
                  <a:pt x="f28" y="f44"/>
                </a:lnTo>
                <a:lnTo>
                  <a:pt x="f26" y="f45"/>
                </a:lnTo>
                <a:lnTo>
                  <a:pt x="f24" y="f46"/>
                </a:lnTo>
                <a:lnTo>
                  <a:pt x="f22" y="f47"/>
                </a:lnTo>
                <a:lnTo>
                  <a:pt x="f20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5" y="f56"/>
                </a:lnTo>
                <a:lnTo>
                  <a:pt x="f55" y="f57"/>
                </a:lnTo>
                <a:lnTo>
                  <a:pt x="f55" y="f58"/>
                </a:lnTo>
                <a:lnTo>
                  <a:pt x="f59" y="f60"/>
                </a:lnTo>
                <a:lnTo>
                  <a:pt x="f61" y="f62"/>
                </a:lnTo>
                <a:lnTo>
                  <a:pt x="f14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12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4"/>
                </a:lnTo>
                <a:lnTo>
                  <a:pt x="f84" y="f4"/>
                </a:lnTo>
                <a:lnTo>
                  <a:pt x="f85" y="f4"/>
                </a:lnTo>
                <a:lnTo>
                  <a:pt x="f86" y="f4"/>
                </a:lnTo>
                <a:lnTo>
                  <a:pt x="f87" y="f82"/>
                </a:lnTo>
                <a:lnTo>
                  <a:pt x="f88" y="f80"/>
                </a:lnTo>
                <a:lnTo>
                  <a:pt x="f35" y="f78"/>
                </a:lnTo>
                <a:lnTo>
                  <a:pt x="f89" y="f77"/>
                </a:lnTo>
                <a:lnTo>
                  <a:pt x="f90" y="f75"/>
                </a:lnTo>
                <a:lnTo>
                  <a:pt x="f91" y="f73"/>
                </a:lnTo>
                <a:lnTo>
                  <a:pt x="f92" y="f71"/>
                </a:lnTo>
                <a:lnTo>
                  <a:pt x="f93" y="f69"/>
                </a:lnTo>
                <a:lnTo>
                  <a:pt x="f94" y="f67"/>
                </a:lnTo>
                <a:lnTo>
                  <a:pt x="f95" y="f65"/>
                </a:lnTo>
                <a:lnTo>
                  <a:pt x="f36" y="f63"/>
                </a:lnTo>
                <a:lnTo>
                  <a:pt x="f96" y="f62"/>
                </a:lnTo>
                <a:lnTo>
                  <a:pt x="f97" y="f60"/>
                </a:lnTo>
                <a:lnTo>
                  <a:pt x="f98" y="f58"/>
                </a:lnTo>
                <a:lnTo>
                  <a:pt x="f98" y="f57"/>
                </a:lnTo>
                <a:lnTo>
                  <a:pt x="f98" y="f56"/>
                </a:lnTo>
                <a:lnTo>
                  <a:pt x="f98" y="f56"/>
                </a:lnTo>
                <a:lnTo>
                  <a:pt x="f98" y="f56"/>
                </a:lnTo>
                <a:lnTo>
                  <a:pt x="f99" y="f54"/>
                </a:lnTo>
                <a:lnTo>
                  <a:pt x="f100" y="f52"/>
                </a:lnTo>
                <a:lnTo>
                  <a:pt x="f101" y="f50"/>
                </a:lnTo>
                <a:lnTo>
                  <a:pt x="f40" y="f48"/>
                </a:lnTo>
                <a:lnTo>
                  <a:pt x="f41" y="f47"/>
                </a:lnTo>
                <a:lnTo>
                  <a:pt x="f42" y="f46"/>
                </a:lnTo>
                <a:lnTo>
                  <a:pt x="f43" y="f45"/>
                </a:lnTo>
                <a:lnTo>
                  <a:pt x="f102" y="f44"/>
                </a:lnTo>
                <a:lnTo>
                  <a:pt x="f103" y="f43"/>
                </a:lnTo>
                <a:lnTo>
                  <a:pt x="f104" y="f42"/>
                </a:lnTo>
                <a:lnTo>
                  <a:pt x="f105" y="f41"/>
                </a:lnTo>
                <a:lnTo>
                  <a:pt x="f106" y="f40"/>
                </a:lnTo>
                <a:lnTo>
                  <a:pt x="f107" y="f39"/>
                </a:lnTo>
                <a:lnTo>
                  <a:pt x="f54" y="f38"/>
                </a:lnTo>
                <a:lnTo>
                  <a:pt x="f108" y="f36"/>
                </a:lnTo>
                <a:lnTo>
                  <a:pt x="f109" y="f35"/>
                </a:lnTo>
                <a:lnTo>
                  <a:pt x="f110" y="f34"/>
                </a:lnTo>
                <a:lnTo>
                  <a:pt x="f111" y="f33"/>
                </a:lnTo>
                <a:lnTo>
                  <a:pt x="f112" y="f32"/>
                </a:lnTo>
                <a:lnTo>
                  <a:pt x="f3" y="f31"/>
                </a:lnTo>
                <a:lnTo>
                  <a:pt x="f3" y="f31"/>
                </a:lnTo>
                <a:lnTo>
                  <a:pt x="f3" y="f31"/>
                </a:lnTo>
                <a:lnTo>
                  <a:pt x="f112" y="f30"/>
                </a:lnTo>
                <a:lnTo>
                  <a:pt x="f111" y="f29"/>
                </a:lnTo>
                <a:lnTo>
                  <a:pt x="f110" y="f10"/>
                </a:lnTo>
                <a:lnTo>
                  <a:pt x="f109" y="f12"/>
                </a:lnTo>
                <a:lnTo>
                  <a:pt x="f108" y="f14"/>
                </a:lnTo>
                <a:lnTo>
                  <a:pt x="f54" y="f16"/>
                </a:lnTo>
                <a:lnTo>
                  <a:pt x="f107" y="f18"/>
                </a:lnTo>
                <a:lnTo>
                  <a:pt x="f106" y="f20"/>
                </a:lnTo>
                <a:lnTo>
                  <a:pt x="f105" y="f22"/>
                </a:lnTo>
                <a:lnTo>
                  <a:pt x="f104" y="f24"/>
                </a:lnTo>
                <a:lnTo>
                  <a:pt x="f103" y="f26"/>
                </a:lnTo>
                <a:lnTo>
                  <a:pt x="f102" y="f28"/>
                </a:lnTo>
                <a:lnTo>
                  <a:pt x="f43" y="f27"/>
                </a:lnTo>
                <a:lnTo>
                  <a:pt x="f42" y="f25"/>
                </a:lnTo>
                <a:lnTo>
                  <a:pt x="f41" y="f23"/>
                </a:lnTo>
                <a:lnTo>
                  <a:pt x="f40" y="f21"/>
                </a:lnTo>
                <a:lnTo>
                  <a:pt x="f39" y="f19"/>
                </a:lnTo>
                <a:lnTo>
                  <a:pt x="f38" y="f17"/>
                </a:lnTo>
                <a:lnTo>
                  <a:pt x="f36" y="f15"/>
                </a:lnTo>
                <a:lnTo>
                  <a:pt x="f35" y="f13"/>
                </a:lnTo>
                <a:lnTo>
                  <a:pt x="f34" y="f11"/>
                </a:lnTo>
                <a:lnTo>
                  <a:pt x="f113" y="f9"/>
                </a:lnTo>
                <a:lnTo>
                  <a:pt x="f32" y="f7"/>
                </a:lnTo>
                <a:close/>
              </a:path>
            </a:pathLst>
          </a:custGeom>
          <a:noFill/>
          <a:ln w="28803" cap="sq">
            <a:solidFill>
              <a:srgbClr val="FFFFFF"/>
            </a:solidFill>
            <a:prstDash val="solid"/>
            <a:miter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2AE44302-703D-9049-87A4-B95E9FDD7857}"/>
              </a:ext>
            </a:extLst>
          </p:cNvPr>
          <p:cNvSpPr/>
          <p:nvPr/>
        </p:nvSpPr>
        <p:spPr>
          <a:xfrm>
            <a:off x="320396" y="667082"/>
            <a:ext cx="167042" cy="41760"/>
          </a:xfrm>
          <a:custGeom>
            <a:avLst/>
            <a:gdLst>
              <a:gd name="f0" fmla="val w"/>
              <a:gd name="f1" fmla="val h"/>
              <a:gd name="f2" fmla="val 0"/>
              <a:gd name="f3" fmla="val 465"/>
              <a:gd name="f4" fmla="val 117"/>
              <a:gd name="f5" fmla="val 233"/>
              <a:gd name="f6" fmla="val 407"/>
              <a:gd name="f7" fmla="val 413"/>
              <a:gd name="f8" fmla="val 419"/>
              <a:gd name="f9" fmla="val 116"/>
              <a:gd name="f10" fmla="val 424"/>
              <a:gd name="f11" fmla="val 114"/>
              <a:gd name="f12" fmla="val 430"/>
              <a:gd name="f13" fmla="val 112"/>
              <a:gd name="f14" fmla="val 435"/>
              <a:gd name="f15" fmla="val 110"/>
              <a:gd name="f16" fmla="val 439"/>
              <a:gd name="f17" fmla="val 107"/>
              <a:gd name="f18" fmla="val 444"/>
              <a:gd name="f19" fmla="val 103"/>
              <a:gd name="f20" fmla="val 448"/>
              <a:gd name="f21" fmla="val 100"/>
              <a:gd name="f22" fmla="val 452"/>
              <a:gd name="f23" fmla="val 95"/>
              <a:gd name="f24" fmla="val 455"/>
              <a:gd name="f25" fmla="val 91"/>
              <a:gd name="f26" fmla="val 458"/>
              <a:gd name="f27" fmla="val 86"/>
              <a:gd name="f28" fmla="val 460"/>
              <a:gd name="f29" fmla="val 81"/>
              <a:gd name="f30" fmla="val 462"/>
              <a:gd name="f31" fmla="val 76"/>
              <a:gd name="f32" fmla="val 464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5"/>
              <a:gd name="f42" fmla="val 21"/>
              <a:gd name="f43" fmla="val 17"/>
              <a:gd name="f44" fmla="val 13"/>
              <a:gd name="f45" fmla="val 10"/>
              <a:gd name="f46" fmla="val 7"/>
              <a:gd name="f47" fmla="val 4"/>
              <a:gd name="f48" fmla="val 3"/>
              <a:gd name="f49" fmla="val 1"/>
              <a:gd name="f50" fmla="val 26"/>
              <a:gd name="f51" fmla="val 5"/>
              <a:gd name="f52" fmla="*/ f0 1 465"/>
              <a:gd name="f53" fmla="*/ f1 1 117"/>
              <a:gd name="f54" fmla="+- f4 0 f2"/>
              <a:gd name="f55" fmla="+- f3 0 f2"/>
              <a:gd name="f56" fmla="*/ f55 1 465"/>
              <a:gd name="f57" fmla="*/ f54 1 117"/>
              <a:gd name="f58" fmla="*/ f2 1 f56"/>
              <a:gd name="f59" fmla="*/ f3 1 f56"/>
              <a:gd name="f60" fmla="*/ f2 1 f57"/>
              <a:gd name="f61" fmla="*/ f4 1 f57"/>
              <a:gd name="f62" fmla="*/ f58 f52 1"/>
              <a:gd name="f63" fmla="*/ f59 f52 1"/>
              <a:gd name="f64" fmla="*/ f61 f53 1"/>
              <a:gd name="f65" fmla="*/ f60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465" h="117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50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51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51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50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44CE582A-9574-6E24-967C-F1980FADB6E7}"/>
              </a:ext>
            </a:extLst>
          </p:cNvPr>
          <p:cNvSpPr/>
          <p:nvPr/>
        </p:nvSpPr>
        <p:spPr>
          <a:xfrm>
            <a:off x="336599" y="708477"/>
            <a:ext cx="134636" cy="41404"/>
          </a:xfrm>
          <a:custGeom>
            <a:avLst/>
            <a:gdLst>
              <a:gd name="f0" fmla="val w"/>
              <a:gd name="f1" fmla="val h"/>
              <a:gd name="f2" fmla="val 0"/>
              <a:gd name="f3" fmla="val 375"/>
              <a:gd name="f4" fmla="val 116"/>
              <a:gd name="f5" fmla="val 188"/>
              <a:gd name="f6" fmla="val 317"/>
              <a:gd name="f7" fmla="val 323"/>
              <a:gd name="f8" fmla="val 329"/>
              <a:gd name="f9" fmla="val 115"/>
              <a:gd name="f10" fmla="val 334"/>
              <a:gd name="f11" fmla="val 113"/>
              <a:gd name="f12" fmla="val 340"/>
              <a:gd name="f13" fmla="val 111"/>
              <a:gd name="f14" fmla="val 345"/>
              <a:gd name="f15" fmla="val 109"/>
              <a:gd name="f16" fmla="val 349"/>
              <a:gd name="f17" fmla="val 106"/>
              <a:gd name="f18" fmla="val 354"/>
              <a:gd name="f19" fmla="val 103"/>
              <a:gd name="f20" fmla="val 358"/>
              <a:gd name="f21" fmla="val 99"/>
              <a:gd name="f22" fmla="val 362"/>
              <a:gd name="f23" fmla="val 95"/>
              <a:gd name="f24" fmla="val 365"/>
              <a:gd name="f25" fmla="val 90"/>
              <a:gd name="f26" fmla="val 368"/>
              <a:gd name="f27" fmla="val 86"/>
              <a:gd name="f28" fmla="val 370"/>
              <a:gd name="f29" fmla="val 81"/>
              <a:gd name="f30" fmla="val 372"/>
              <a:gd name="f31" fmla="val 75"/>
              <a:gd name="f32" fmla="val 374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*/ f0 1 375"/>
              <a:gd name="f51" fmla="*/ f1 1 116"/>
              <a:gd name="f52" fmla="+- f4 0 f2"/>
              <a:gd name="f53" fmla="+- f3 0 f2"/>
              <a:gd name="f54" fmla="*/ f53 1 375"/>
              <a:gd name="f55" fmla="*/ f52 1 116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375" h="116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3286753F-37E8-376F-80D3-1B0E1773491F}"/>
              </a:ext>
            </a:extLst>
          </p:cNvPr>
          <p:cNvSpPr/>
          <p:nvPr/>
        </p:nvSpPr>
        <p:spPr>
          <a:xfrm>
            <a:off x="323276" y="356039"/>
            <a:ext cx="163083" cy="310676"/>
          </a:xfrm>
          <a:custGeom>
            <a:avLst/>
            <a:gdLst>
              <a:gd name="f0" fmla="val w"/>
              <a:gd name="f1" fmla="val h"/>
              <a:gd name="f2" fmla="val 0"/>
              <a:gd name="f3" fmla="val 454"/>
              <a:gd name="f4" fmla="val 864"/>
              <a:gd name="f5" fmla="val 165"/>
              <a:gd name="f6" fmla="val 173"/>
              <a:gd name="f7" fmla="val 457"/>
              <a:gd name="f8" fmla="val 174"/>
              <a:gd name="f9" fmla="val 443"/>
              <a:gd name="f10" fmla="val 177"/>
              <a:gd name="f11" fmla="val 431"/>
              <a:gd name="f12" fmla="val 182"/>
              <a:gd name="f13" fmla="val 419"/>
              <a:gd name="f14" fmla="val 188"/>
              <a:gd name="f15" fmla="val 408"/>
              <a:gd name="f16" fmla="val 195"/>
              <a:gd name="f17" fmla="val 397"/>
              <a:gd name="f18" fmla="val 203"/>
              <a:gd name="f19" fmla="val 387"/>
              <a:gd name="f20" fmla="val 223"/>
              <a:gd name="f21" fmla="val 368"/>
              <a:gd name="f22" fmla="val 245"/>
              <a:gd name="f23" fmla="val 351"/>
              <a:gd name="f24" fmla="val 270"/>
              <a:gd name="f25" fmla="val 334"/>
              <a:gd name="f26" fmla="val 324"/>
              <a:gd name="f27" fmla="val 302"/>
              <a:gd name="f28" fmla="val 375"/>
              <a:gd name="f29" fmla="val 399"/>
              <a:gd name="f30" fmla="val 252"/>
              <a:gd name="f31" fmla="val 232"/>
              <a:gd name="f32" fmla="val 428"/>
              <a:gd name="f33" fmla="val 222"/>
              <a:gd name="f34" fmla="val 435"/>
              <a:gd name="f35" fmla="val 211"/>
              <a:gd name="f36" fmla="val 442"/>
              <a:gd name="f37" fmla="val 200"/>
              <a:gd name="f38" fmla="val 447"/>
              <a:gd name="f39" fmla="val 451"/>
              <a:gd name="f40" fmla="val 175"/>
              <a:gd name="f41" fmla="val 453"/>
              <a:gd name="f42" fmla="val 161"/>
              <a:gd name="f43" fmla="val 147"/>
              <a:gd name="f44" fmla="val 132"/>
              <a:gd name="f45" fmla="val 450"/>
              <a:gd name="f46" fmla="val 119"/>
              <a:gd name="f47" fmla="val 109"/>
              <a:gd name="f48" fmla="val 99"/>
              <a:gd name="f49" fmla="val 92"/>
              <a:gd name="f50" fmla="val 85"/>
              <a:gd name="f51" fmla="val 420"/>
              <a:gd name="f52" fmla="val 79"/>
              <a:gd name="f53" fmla="val 410"/>
              <a:gd name="f54" fmla="val 75"/>
              <a:gd name="f55" fmla="val 400"/>
              <a:gd name="f56" fmla="val 72"/>
              <a:gd name="f57" fmla="val 390"/>
              <a:gd name="f58" fmla="val 70"/>
              <a:gd name="f59" fmla="val 379"/>
              <a:gd name="f60" fmla="val 69"/>
              <a:gd name="f61" fmla="val 355"/>
              <a:gd name="f62" fmla="val 331"/>
              <a:gd name="f63" fmla="val 74"/>
              <a:gd name="f64" fmla="val 307"/>
              <a:gd name="f65" fmla="val 82"/>
              <a:gd name="f66" fmla="val 284"/>
              <a:gd name="f67" fmla="val 91"/>
              <a:gd name="f68" fmla="val 262"/>
              <a:gd name="f69" fmla="val 103"/>
              <a:gd name="f70" fmla="val 244"/>
              <a:gd name="f71" fmla="val 116"/>
              <a:gd name="f72" fmla="val 235"/>
              <a:gd name="f73" fmla="val 123"/>
              <a:gd name="f74" fmla="val 228"/>
              <a:gd name="f75" fmla="val 130"/>
              <a:gd name="f76" fmla="val 138"/>
              <a:gd name="f77" fmla="val 218"/>
              <a:gd name="f78" fmla="val 145"/>
              <a:gd name="f79" fmla="val 214"/>
              <a:gd name="f80" fmla="val 153"/>
              <a:gd name="f81" fmla="val 213"/>
              <a:gd name="f82" fmla="val 212"/>
              <a:gd name="f83" fmla="val 168"/>
              <a:gd name="f84" fmla="val 217"/>
              <a:gd name="f85" fmla="val 183"/>
              <a:gd name="f86" fmla="val 190"/>
              <a:gd name="f87" fmla="val 226"/>
              <a:gd name="f88" fmla="val 194"/>
              <a:gd name="f89" fmla="val 231"/>
              <a:gd name="f90" fmla="val 198"/>
              <a:gd name="f91" fmla="val 240"/>
              <a:gd name="f92" fmla="val 202"/>
              <a:gd name="f93" fmla="val 248"/>
              <a:gd name="f94" fmla="val 253"/>
              <a:gd name="f95" fmla="val 201"/>
              <a:gd name="f96" fmla="val 256"/>
              <a:gd name="f97" fmla="val 199"/>
              <a:gd name="f98" fmla="val 260"/>
              <a:gd name="f99" fmla="val 197"/>
              <a:gd name="f100" fmla="val 264"/>
              <a:gd name="f101" fmla="val 193"/>
              <a:gd name="f102" fmla="val 267"/>
              <a:gd name="f103" fmla="val 185"/>
              <a:gd name="f104" fmla="val 276"/>
              <a:gd name="f105" fmla="val 280"/>
              <a:gd name="f106" fmla="val 162"/>
              <a:gd name="f107" fmla="val 283"/>
              <a:gd name="f108" fmla="val 148"/>
              <a:gd name="f109" fmla="val 134"/>
              <a:gd name="f110" fmla="val 281"/>
              <a:gd name="f111" fmla="val 277"/>
              <a:gd name="f112" fmla="val 89"/>
              <a:gd name="f113" fmla="val 266"/>
              <a:gd name="f114" fmla="val 68"/>
              <a:gd name="f115" fmla="val 261"/>
              <a:gd name="f116" fmla="val 61"/>
              <a:gd name="f117" fmla="val 55"/>
              <a:gd name="f118" fmla="val 250"/>
              <a:gd name="f119" fmla="val 50"/>
              <a:gd name="f120" fmla="val 242"/>
              <a:gd name="f121" fmla="val 44"/>
              <a:gd name="f122" fmla="val 37"/>
              <a:gd name="f123" fmla="val 30"/>
              <a:gd name="f124" fmla="val 23"/>
              <a:gd name="f125" fmla="val 187"/>
              <a:gd name="f126" fmla="val 16"/>
              <a:gd name="f127" fmla="val 169"/>
              <a:gd name="f128" fmla="val 10"/>
              <a:gd name="f129" fmla="val 151"/>
              <a:gd name="f130" fmla="val 5"/>
              <a:gd name="f131" fmla="val 2"/>
              <a:gd name="f132" fmla="val 113"/>
              <a:gd name="f133" fmla="val 94"/>
              <a:gd name="f134" fmla="val 1"/>
              <a:gd name="f135" fmla="val 76"/>
              <a:gd name="f136" fmla="val 4"/>
              <a:gd name="f137" fmla="val 67"/>
              <a:gd name="f138" fmla="val 6"/>
              <a:gd name="f139" fmla="val 59"/>
              <a:gd name="f140" fmla="val 14"/>
              <a:gd name="f141" fmla="val 42"/>
              <a:gd name="f142" fmla="val 19"/>
              <a:gd name="f143" fmla="val 35"/>
              <a:gd name="f144" fmla="val 25"/>
              <a:gd name="f145" fmla="val 28"/>
              <a:gd name="f146" fmla="val 32"/>
              <a:gd name="f147" fmla="val 21"/>
              <a:gd name="f148" fmla="val 40"/>
              <a:gd name="f149" fmla="val 15"/>
              <a:gd name="f150" fmla="val 49"/>
              <a:gd name="f151" fmla="val 71"/>
              <a:gd name="f152" fmla="val 105"/>
              <a:gd name="f153" fmla="val 3"/>
              <a:gd name="f154" fmla="val 117"/>
              <a:gd name="f155" fmla="val 7"/>
              <a:gd name="f156" fmla="val 129"/>
              <a:gd name="f157" fmla="val 12"/>
              <a:gd name="f158" fmla="val 141"/>
              <a:gd name="f159" fmla="val 27"/>
              <a:gd name="f160" fmla="val 46"/>
              <a:gd name="f161" fmla="val 189"/>
              <a:gd name="f162" fmla="val 122"/>
              <a:gd name="f163" fmla="val 309"/>
              <a:gd name="f164" fmla="val 227"/>
              <a:gd name="f165" fmla="val 378"/>
              <a:gd name="f166" fmla="val 411"/>
              <a:gd name="f167" fmla="val 275"/>
              <a:gd name="f168" fmla="val 422"/>
              <a:gd name="f169" fmla="val 278"/>
              <a:gd name="f170" fmla="val 432"/>
              <a:gd name="f171" fmla="val 483"/>
              <a:gd name="f172" fmla="val 540"/>
              <a:gd name="f173" fmla="val 682"/>
              <a:gd name="f174" fmla="val 273"/>
              <a:gd name="f175" fmla="*/ f0 1 454"/>
              <a:gd name="f176" fmla="*/ f1 1 864"/>
              <a:gd name="f177" fmla="+- f4 0 f2"/>
              <a:gd name="f178" fmla="+- f3 0 f2"/>
              <a:gd name="f179" fmla="*/ f178 1 454"/>
              <a:gd name="f180" fmla="*/ f177 1 864"/>
              <a:gd name="f181" fmla="*/ f2 1 f179"/>
              <a:gd name="f182" fmla="*/ f3 1 f179"/>
              <a:gd name="f183" fmla="*/ f2 1 f180"/>
              <a:gd name="f184" fmla="*/ f4 1 f180"/>
              <a:gd name="f185" fmla="*/ f181 f175 1"/>
              <a:gd name="f186" fmla="*/ f182 f175 1"/>
              <a:gd name="f187" fmla="*/ f184 f176 1"/>
              <a:gd name="f188" fmla="*/ f183 f1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5" t="f188" r="f186" b="f187"/>
            <a:pathLst>
              <a:path w="454" h="864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4"/>
                </a:lnTo>
                <a:lnTo>
                  <a:pt x="f29" y="f30"/>
                </a:lnTo>
                <a:lnTo>
                  <a:pt x="f13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14"/>
                </a:lnTo>
                <a:lnTo>
                  <a:pt x="f39" y="f40"/>
                </a:lnTo>
                <a:lnTo>
                  <a:pt x="f41" y="f42"/>
                </a:lnTo>
                <a:lnTo>
                  <a:pt x="f3" y="f43"/>
                </a:lnTo>
                <a:lnTo>
                  <a:pt x="f41" y="f44"/>
                </a:lnTo>
                <a:lnTo>
                  <a:pt x="f45" y="f46"/>
                </a:lnTo>
                <a:lnTo>
                  <a:pt x="f38" y="f47"/>
                </a:lnTo>
                <a:lnTo>
                  <a:pt x="f36" y="f48"/>
                </a:lnTo>
                <a:lnTo>
                  <a:pt x="f34" y="f49"/>
                </a:lnTo>
                <a:lnTo>
                  <a:pt x="f32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58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20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42"/>
                </a:lnTo>
                <a:lnTo>
                  <a:pt x="f82" y="f83"/>
                </a:lnTo>
                <a:lnTo>
                  <a:pt x="f79" y="f40"/>
                </a:lnTo>
                <a:lnTo>
                  <a:pt x="f84" y="f85"/>
                </a:lnTo>
                <a:lnTo>
                  <a:pt x="f33" y="f86"/>
                </a:lnTo>
                <a:lnTo>
                  <a:pt x="f87" y="f88"/>
                </a:lnTo>
                <a:lnTo>
                  <a:pt x="f89" y="f90"/>
                </a:lnTo>
                <a:lnTo>
                  <a:pt x="f72" y="f37"/>
                </a:lnTo>
                <a:lnTo>
                  <a:pt x="f91" y="f92"/>
                </a:lnTo>
                <a:lnTo>
                  <a:pt x="f70" y="f18"/>
                </a:lnTo>
                <a:lnTo>
                  <a:pt x="f93" y="f92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86"/>
                </a:lnTo>
                <a:lnTo>
                  <a:pt x="f24" y="f103"/>
                </a:lnTo>
                <a:lnTo>
                  <a:pt x="f104" y="f8"/>
                </a:lnTo>
                <a:lnTo>
                  <a:pt x="f105" y="f106"/>
                </a:lnTo>
                <a:lnTo>
                  <a:pt x="f107" y="f108"/>
                </a:lnTo>
                <a:lnTo>
                  <a:pt x="f66" y="f109"/>
                </a:lnTo>
                <a:lnTo>
                  <a:pt x="f66" y="f46"/>
                </a:lnTo>
                <a:lnTo>
                  <a:pt x="f110" y="f69"/>
                </a:lnTo>
                <a:lnTo>
                  <a:pt x="f111" y="f112"/>
                </a:lnTo>
                <a:lnTo>
                  <a:pt x="f24" y="f63"/>
                </a:lnTo>
                <a:lnTo>
                  <a:pt x="f113" y="f114"/>
                </a:lnTo>
                <a:lnTo>
                  <a:pt x="f115" y="f116"/>
                </a:lnTo>
                <a:lnTo>
                  <a:pt x="f9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89" y="f122"/>
                </a:lnTo>
                <a:lnTo>
                  <a:pt x="f77" y="f123"/>
                </a:lnTo>
                <a:lnTo>
                  <a:pt x="f18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44" y="f131"/>
                </a:lnTo>
                <a:lnTo>
                  <a:pt x="f132" y="f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28"/>
                </a:lnTo>
                <a:lnTo>
                  <a:pt x="f11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28" y="f139"/>
                </a:lnTo>
                <a:lnTo>
                  <a:pt x="f130" y="f151"/>
                </a:lnTo>
                <a:lnTo>
                  <a:pt x="f134" y="f65"/>
                </a:lnTo>
                <a:lnTo>
                  <a:pt x="f2" y="f133"/>
                </a:lnTo>
                <a:lnTo>
                  <a:pt x="f134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5"/>
                </a:lnTo>
                <a:lnTo>
                  <a:pt x="f160" y="f161"/>
                </a:lnTo>
                <a:lnTo>
                  <a:pt x="f60" y="f81"/>
                </a:lnTo>
                <a:lnTo>
                  <a:pt x="f162" y="f115"/>
                </a:lnTo>
                <a:lnTo>
                  <a:pt x="f10" y="f163"/>
                </a:lnTo>
                <a:lnTo>
                  <a:pt x="f164" y="f61"/>
                </a:lnTo>
                <a:lnTo>
                  <a:pt x="f93" y="f165"/>
                </a:lnTo>
                <a:lnTo>
                  <a:pt x="f100" y="f55"/>
                </a:lnTo>
                <a:lnTo>
                  <a:pt x="f24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05" y="f9"/>
                </a:lnTo>
                <a:lnTo>
                  <a:pt x="f110" y="f171"/>
                </a:lnTo>
                <a:lnTo>
                  <a:pt x="f110" y="f172"/>
                </a:lnTo>
                <a:lnTo>
                  <a:pt x="f169" y="f173"/>
                </a:lnTo>
                <a:lnTo>
                  <a:pt x="f174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2DCC0A14-76C1-FC72-AE8F-356FD5C6DBD7}"/>
              </a:ext>
            </a:extLst>
          </p:cNvPr>
          <p:cNvSpPr/>
          <p:nvPr/>
        </p:nvSpPr>
        <p:spPr>
          <a:xfrm>
            <a:off x="404283" y="79561"/>
            <a:ext cx="0" cy="61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0" name="Connecteur droit 29">
            <a:extLst>
              <a:ext uri="{FF2B5EF4-FFF2-40B4-BE49-F238E27FC236}">
                <a16:creationId xmlns:a16="http://schemas.microsoft.com/office/drawing/2014/main" id="{3163E965-7F5C-69DF-7D6E-2E53E014C274}"/>
              </a:ext>
            </a:extLst>
          </p:cNvPr>
          <p:cNvSpPr/>
          <p:nvPr/>
        </p:nvSpPr>
        <p:spPr>
          <a:xfrm flipH="1">
            <a:off x="615601" y="168121"/>
            <a:ext cx="43196" cy="435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1" name="Connecteur droit 30">
            <a:extLst>
              <a:ext uri="{FF2B5EF4-FFF2-40B4-BE49-F238E27FC236}">
                <a16:creationId xmlns:a16="http://schemas.microsoft.com/office/drawing/2014/main" id="{77067381-3BD7-1AA3-0C6C-83E8E122DF37}"/>
              </a:ext>
            </a:extLst>
          </p:cNvPr>
          <p:cNvSpPr/>
          <p:nvPr/>
        </p:nvSpPr>
        <p:spPr>
          <a:xfrm flipH="1">
            <a:off x="664558" y="405362"/>
            <a:ext cx="612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2" name="Connecteur droit 31">
            <a:extLst>
              <a:ext uri="{FF2B5EF4-FFF2-40B4-BE49-F238E27FC236}">
                <a16:creationId xmlns:a16="http://schemas.microsoft.com/office/drawing/2014/main" id="{38327DC8-9013-E20C-298A-1EFDD46E1578}"/>
              </a:ext>
            </a:extLst>
          </p:cNvPr>
          <p:cNvSpPr/>
          <p:nvPr/>
        </p:nvSpPr>
        <p:spPr>
          <a:xfrm>
            <a:off x="149403" y="168121"/>
            <a:ext cx="43562" cy="435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3" name="Connecteur droit 32">
            <a:extLst>
              <a:ext uri="{FF2B5EF4-FFF2-40B4-BE49-F238E27FC236}">
                <a16:creationId xmlns:a16="http://schemas.microsoft.com/office/drawing/2014/main" id="{71B3F8B9-B185-8428-BED2-DF1BC8FF640B}"/>
              </a:ext>
            </a:extLst>
          </p:cNvPr>
          <p:cNvSpPr/>
          <p:nvPr/>
        </p:nvSpPr>
        <p:spPr>
          <a:xfrm>
            <a:off x="82442" y="405362"/>
            <a:ext cx="612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729A51AB-AEC1-BA89-9959-EB9CFA695AE9}"/>
              </a:ext>
            </a:extLst>
          </p:cNvPr>
          <p:cNvSpPr/>
          <p:nvPr/>
        </p:nvSpPr>
        <p:spPr>
          <a:xfrm>
            <a:off x="212396" y="217078"/>
            <a:ext cx="356762" cy="429484"/>
          </a:xfrm>
          <a:custGeom>
            <a:avLst/>
            <a:gdLst>
              <a:gd name="f0" fmla="val w"/>
              <a:gd name="f1" fmla="val h"/>
              <a:gd name="f2" fmla="val 0"/>
              <a:gd name="f3" fmla="val 992"/>
              <a:gd name="f4" fmla="val 1194"/>
              <a:gd name="f5" fmla="val 496"/>
              <a:gd name="f6" fmla="val 462"/>
              <a:gd name="f7" fmla="val 1"/>
              <a:gd name="f8" fmla="val 430"/>
              <a:gd name="f9" fmla="val 4"/>
              <a:gd name="f10" fmla="val 398"/>
              <a:gd name="f11" fmla="val 9"/>
              <a:gd name="f12" fmla="val 367"/>
              <a:gd name="f13" fmla="val 16"/>
              <a:gd name="f14" fmla="val 337"/>
              <a:gd name="f15" fmla="val 25"/>
              <a:gd name="f16" fmla="val 307"/>
              <a:gd name="f17" fmla="val 36"/>
              <a:gd name="f18" fmla="val 278"/>
              <a:gd name="f19" fmla="val 50"/>
              <a:gd name="f20" fmla="val 248"/>
              <a:gd name="f21" fmla="val 66"/>
              <a:gd name="f22" fmla="val 219"/>
              <a:gd name="f23" fmla="val 84"/>
              <a:gd name="f24" fmla="val 193"/>
              <a:gd name="f25" fmla="val 103"/>
              <a:gd name="f26" fmla="val 168"/>
              <a:gd name="f27" fmla="val 123"/>
              <a:gd name="f28" fmla="val 145"/>
              <a:gd name="f29" fmla="val 144"/>
              <a:gd name="f30" fmla="val 85"/>
              <a:gd name="f31" fmla="val 67"/>
              <a:gd name="f32" fmla="val 51"/>
              <a:gd name="f33" fmla="val 37"/>
              <a:gd name="f34" fmla="val 26"/>
              <a:gd name="f35" fmla="val 529"/>
              <a:gd name="f36" fmla="val 562"/>
              <a:gd name="f37" fmla="val 10"/>
              <a:gd name="f38" fmla="val 593"/>
              <a:gd name="f39" fmla="val 17"/>
              <a:gd name="f40" fmla="val 624"/>
              <a:gd name="f41" fmla="val 654"/>
              <a:gd name="f42" fmla="val 684"/>
              <a:gd name="f43" fmla="val 713"/>
              <a:gd name="f44" fmla="val 743"/>
              <a:gd name="f45" fmla="val 771"/>
              <a:gd name="f46" fmla="val 798"/>
              <a:gd name="f47" fmla="val 823"/>
              <a:gd name="f48" fmla="val 846"/>
              <a:gd name="f49" fmla="val 868"/>
              <a:gd name="f50" fmla="val 888"/>
              <a:gd name="f51" fmla="val 906"/>
              <a:gd name="f52" fmla="val 924"/>
              <a:gd name="f53" fmla="val 269"/>
              <a:gd name="f54" fmla="val 936"/>
              <a:gd name="f55" fmla="val 290"/>
              <a:gd name="f56" fmla="val 946"/>
              <a:gd name="f57" fmla="val 310"/>
              <a:gd name="f58" fmla="val 955"/>
              <a:gd name="f59" fmla="val 332"/>
              <a:gd name="f60" fmla="val 963"/>
              <a:gd name="f61" fmla="val 1135"/>
              <a:gd name="f62" fmla="val 1141"/>
              <a:gd name="f63" fmla="val 333"/>
              <a:gd name="f64" fmla="val 1147"/>
              <a:gd name="f65" fmla="val 335"/>
              <a:gd name="f66" fmla="val 1153"/>
              <a:gd name="f67" fmla="val 1158"/>
              <a:gd name="f68" fmla="val 339"/>
              <a:gd name="f69" fmla="val 1163"/>
              <a:gd name="f70" fmla="val 342"/>
              <a:gd name="f71" fmla="val 1168"/>
              <a:gd name="f72" fmla="val 345"/>
              <a:gd name="f73" fmla="val 1173"/>
              <a:gd name="f74" fmla="val 349"/>
              <a:gd name="f75" fmla="val 1177"/>
              <a:gd name="f76" fmla="val 353"/>
              <a:gd name="f77" fmla="val 1181"/>
              <a:gd name="f78" fmla="val 358"/>
              <a:gd name="f79" fmla="val 1184"/>
              <a:gd name="f80" fmla="val 363"/>
              <a:gd name="f81" fmla="val 1187"/>
              <a:gd name="f82" fmla="val 368"/>
              <a:gd name="f83" fmla="val 1189"/>
              <a:gd name="f84" fmla="val 373"/>
              <a:gd name="f85" fmla="val 1191"/>
              <a:gd name="f86" fmla="val 379"/>
              <a:gd name="f87" fmla="val 1193"/>
              <a:gd name="f88" fmla="val 385"/>
              <a:gd name="f89" fmla="val 391"/>
              <a:gd name="f90" fmla="val 602"/>
              <a:gd name="f91" fmla="val 608"/>
              <a:gd name="f92" fmla="val 614"/>
              <a:gd name="f93" fmla="val 619"/>
              <a:gd name="f94" fmla="val 625"/>
              <a:gd name="f95" fmla="val 630"/>
              <a:gd name="f96" fmla="val 634"/>
              <a:gd name="f97" fmla="val 639"/>
              <a:gd name="f98" fmla="val 643"/>
              <a:gd name="f99" fmla="val 647"/>
              <a:gd name="f100" fmla="val 650"/>
              <a:gd name="f101" fmla="val 653"/>
              <a:gd name="f102" fmla="val 655"/>
              <a:gd name="f103" fmla="val 657"/>
              <a:gd name="f104" fmla="val 659"/>
              <a:gd name="f105" fmla="val 660"/>
              <a:gd name="f106" fmla="val 682"/>
              <a:gd name="f107" fmla="val 703"/>
              <a:gd name="f108" fmla="val 945"/>
              <a:gd name="f109" fmla="val 723"/>
              <a:gd name="f110" fmla="val 935"/>
              <a:gd name="f111" fmla="val 744"/>
              <a:gd name="f112" fmla="val 772"/>
              <a:gd name="f113" fmla="val 799"/>
              <a:gd name="f114" fmla="val 824"/>
              <a:gd name="f115" fmla="val 867"/>
              <a:gd name="f116" fmla="val 847"/>
              <a:gd name="f117" fmla="val 869"/>
              <a:gd name="f118" fmla="val 889"/>
              <a:gd name="f119" fmla="val 907"/>
              <a:gd name="f120" fmla="val 925"/>
              <a:gd name="f121" fmla="val 941"/>
              <a:gd name="f122" fmla="val 966"/>
              <a:gd name="f123" fmla="val 976"/>
              <a:gd name="f124" fmla="val 983"/>
              <a:gd name="f125" fmla="val 988"/>
              <a:gd name="f126" fmla="val 991"/>
              <a:gd name="f127" fmla="val 773"/>
              <a:gd name="f128" fmla="val 714"/>
              <a:gd name="f129" fmla="val 685"/>
              <a:gd name="f130" fmla="val 594"/>
              <a:gd name="f131" fmla="val 530"/>
              <a:gd name="f132" fmla="*/ f0 1 992"/>
              <a:gd name="f133" fmla="*/ f1 1 1194"/>
              <a:gd name="f134" fmla="+- f4 0 f2"/>
              <a:gd name="f135" fmla="+- f3 0 f2"/>
              <a:gd name="f136" fmla="*/ f135 1 992"/>
              <a:gd name="f137" fmla="*/ f134 1 1194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992" h="1194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27" y="f26"/>
                </a:lnTo>
                <a:lnTo>
                  <a:pt x="f25" y="f24"/>
                </a:lnTo>
                <a:lnTo>
                  <a:pt x="f30" y="f22"/>
                </a:lnTo>
                <a:lnTo>
                  <a:pt x="f31" y="f20"/>
                </a:lnTo>
                <a:lnTo>
                  <a:pt x="f32" y="f18"/>
                </a:lnTo>
                <a:lnTo>
                  <a:pt x="f33" y="f16"/>
                </a:lnTo>
                <a:lnTo>
                  <a:pt x="f34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2" y="f5"/>
                </a:lnTo>
                <a:lnTo>
                  <a:pt x="f2" y="f5"/>
                </a:lnTo>
                <a:lnTo>
                  <a:pt x="f2" y="f5"/>
                </a:lnTo>
                <a:lnTo>
                  <a:pt x="f7" y="f35"/>
                </a:lnTo>
                <a:lnTo>
                  <a:pt x="f9" y="f36"/>
                </a:lnTo>
                <a:lnTo>
                  <a:pt x="f37" y="f38"/>
                </a:lnTo>
                <a:lnTo>
                  <a:pt x="f39" y="f40"/>
                </a:lnTo>
                <a:lnTo>
                  <a:pt x="f34" y="f41"/>
                </a:lnTo>
                <a:lnTo>
                  <a:pt x="f33" y="f42"/>
                </a:lnTo>
                <a:lnTo>
                  <a:pt x="f32" y="f43"/>
                </a:lnTo>
                <a:lnTo>
                  <a:pt x="f31" y="f44"/>
                </a:lnTo>
                <a:lnTo>
                  <a:pt x="f30" y="f45"/>
                </a:lnTo>
                <a:lnTo>
                  <a:pt x="f25" y="f46"/>
                </a:lnTo>
                <a:lnTo>
                  <a:pt x="f27" y="f47"/>
                </a:lnTo>
                <a:lnTo>
                  <a:pt x="f28" y="f48"/>
                </a:lnTo>
                <a:lnTo>
                  <a:pt x="f26" y="f49"/>
                </a:lnTo>
                <a:lnTo>
                  <a:pt x="f24" y="f50"/>
                </a:lnTo>
                <a:lnTo>
                  <a:pt x="f22" y="f51"/>
                </a:lnTo>
                <a:lnTo>
                  <a:pt x="f20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59" y="f60"/>
                </a:lnTo>
                <a:lnTo>
                  <a:pt x="f59" y="f61"/>
                </a:lnTo>
                <a:lnTo>
                  <a:pt x="f59" y="f62"/>
                </a:lnTo>
                <a:lnTo>
                  <a:pt x="f63" y="f64"/>
                </a:lnTo>
                <a:lnTo>
                  <a:pt x="f65" y="f66"/>
                </a:lnTo>
                <a:lnTo>
                  <a:pt x="f14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4"/>
                </a:lnTo>
                <a:lnTo>
                  <a:pt x="f89" y="f4"/>
                </a:lnTo>
                <a:lnTo>
                  <a:pt x="f90" y="f4"/>
                </a:lnTo>
                <a:lnTo>
                  <a:pt x="f91" y="f4"/>
                </a:lnTo>
                <a:lnTo>
                  <a:pt x="f92" y="f87"/>
                </a:lnTo>
                <a:lnTo>
                  <a:pt x="f93" y="f85"/>
                </a:lnTo>
                <a:lnTo>
                  <a:pt x="f94" y="f83"/>
                </a:lnTo>
                <a:lnTo>
                  <a:pt x="f95" y="f81"/>
                </a:lnTo>
                <a:lnTo>
                  <a:pt x="f96" y="f79"/>
                </a:lnTo>
                <a:lnTo>
                  <a:pt x="f97" y="f77"/>
                </a:lnTo>
                <a:lnTo>
                  <a:pt x="f98" y="f75"/>
                </a:lnTo>
                <a:lnTo>
                  <a:pt x="f99" y="f73"/>
                </a:lnTo>
                <a:lnTo>
                  <a:pt x="f100" y="f71"/>
                </a:lnTo>
                <a:lnTo>
                  <a:pt x="f101" y="f69"/>
                </a:lnTo>
                <a:lnTo>
                  <a:pt x="f102" y="f67"/>
                </a:lnTo>
                <a:lnTo>
                  <a:pt x="f103" y="f66"/>
                </a:lnTo>
                <a:lnTo>
                  <a:pt x="f104" y="f64"/>
                </a:lnTo>
                <a:lnTo>
                  <a:pt x="f105" y="f62"/>
                </a:lnTo>
                <a:lnTo>
                  <a:pt x="f105" y="f61"/>
                </a:lnTo>
                <a:lnTo>
                  <a:pt x="f105" y="f60"/>
                </a:lnTo>
                <a:lnTo>
                  <a:pt x="f105" y="f60"/>
                </a:lnTo>
                <a:lnTo>
                  <a:pt x="f105" y="f60"/>
                </a:lnTo>
                <a:lnTo>
                  <a:pt x="f106" y="f58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52"/>
                </a:lnTo>
                <a:lnTo>
                  <a:pt x="f112" y="f51"/>
                </a:lnTo>
                <a:lnTo>
                  <a:pt x="f113" y="f50"/>
                </a:lnTo>
                <a:lnTo>
                  <a:pt x="f114" y="f115"/>
                </a:lnTo>
                <a:lnTo>
                  <a:pt x="f116" y="f48"/>
                </a:lnTo>
                <a:lnTo>
                  <a:pt x="f117" y="f47"/>
                </a:lnTo>
                <a:lnTo>
                  <a:pt x="f118" y="f46"/>
                </a:lnTo>
                <a:lnTo>
                  <a:pt x="f119" y="f45"/>
                </a:lnTo>
                <a:lnTo>
                  <a:pt x="f120" y="f44"/>
                </a:lnTo>
                <a:lnTo>
                  <a:pt x="f121" y="f43"/>
                </a:lnTo>
                <a:lnTo>
                  <a:pt x="f58" y="f42"/>
                </a:lnTo>
                <a:lnTo>
                  <a:pt x="f122" y="f41"/>
                </a:lnTo>
                <a:lnTo>
                  <a:pt x="f123" y="f40"/>
                </a:lnTo>
                <a:lnTo>
                  <a:pt x="f124" y="f38"/>
                </a:lnTo>
                <a:lnTo>
                  <a:pt x="f125" y="f36"/>
                </a:lnTo>
                <a:lnTo>
                  <a:pt x="f126" y="f35"/>
                </a:lnTo>
                <a:lnTo>
                  <a:pt x="f3" y="f5"/>
                </a:lnTo>
                <a:lnTo>
                  <a:pt x="f3" y="f5"/>
                </a:lnTo>
                <a:lnTo>
                  <a:pt x="f3" y="f5"/>
                </a:lnTo>
                <a:lnTo>
                  <a:pt x="f126" y="f6"/>
                </a:lnTo>
                <a:lnTo>
                  <a:pt x="f125" y="f8"/>
                </a:lnTo>
                <a:lnTo>
                  <a:pt x="f124" y="f10"/>
                </a:lnTo>
                <a:lnTo>
                  <a:pt x="f123" y="f12"/>
                </a:lnTo>
                <a:lnTo>
                  <a:pt x="f122" y="f14"/>
                </a:lnTo>
                <a:lnTo>
                  <a:pt x="f58" y="f16"/>
                </a:lnTo>
                <a:lnTo>
                  <a:pt x="f121" y="f18"/>
                </a:lnTo>
                <a:lnTo>
                  <a:pt x="f120" y="f20"/>
                </a:lnTo>
                <a:lnTo>
                  <a:pt x="f119" y="f22"/>
                </a:lnTo>
                <a:lnTo>
                  <a:pt x="f118" y="f24"/>
                </a:lnTo>
                <a:lnTo>
                  <a:pt x="f117" y="f26"/>
                </a:lnTo>
                <a:lnTo>
                  <a:pt x="f116" y="f29"/>
                </a:lnTo>
                <a:lnTo>
                  <a:pt x="f114" y="f27"/>
                </a:lnTo>
                <a:lnTo>
                  <a:pt x="f113" y="f25"/>
                </a:lnTo>
                <a:lnTo>
                  <a:pt x="f127" y="f23"/>
                </a:lnTo>
                <a:lnTo>
                  <a:pt x="f111" y="f21"/>
                </a:lnTo>
                <a:lnTo>
                  <a:pt x="f128" y="f19"/>
                </a:lnTo>
                <a:lnTo>
                  <a:pt x="f129" y="f17"/>
                </a:lnTo>
                <a:lnTo>
                  <a:pt x="f102" y="f15"/>
                </a:lnTo>
                <a:lnTo>
                  <a:pt x="f40" y="f13"/>
                </a:lnTo>
                <a:lnTo>
                  <a:pt x="f130" y="f11"/>
                </a:lnTo>
                <a:lnTo>
                  <a:pt x="f36" y="f9"/>
                </a:lnTo>
                <a:lnTo>
                  <a:pt x="f131" y="f7"/>
                </a:lnTo>
                <a:close/>
              </a:path>
            </a:pathLst>
          </a:custGeom>
          <a:noFill/>
          <a:ln w="28803" cap="sq">
            <a:solidFill>
              <a:srgbClr val="000000"/>
            </a:solidFill>
            <a:prstDash val="solid"/>
            <a:miter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53786BF0-AD48-C774-54DD-DB92D12F0CBB}"/>
              </a:ext>
            </a:extLst>
          </p:cNvPr>
          <p:cNvSpPr/>
          <p:nvPr/>
        </p:nvSpPr>
        <p:spPr>
          <a:xfrm>
            <a:off x="307082" y="646919"/>
            <a:ext cx="167399" cy="41404"/>
          </a:xfrm>
          <a:custGeom>
            <a:avLst/>
            <a:gdLst>
              <a:gd name="f0" fmla="val w"/>
              <a:gd name="f1" fmla="val h"/>
              <a:gd name="f2" fmla="val 0"/>
              <a:gd name="f3" fmla="val 466"/>
              <a:gd name="f4" fmla="val 116"/>
              <a:gd name="f5" fmla="val 233"/>
              <a:gd name="f6" fmla="val 408"/>
              <a:gd name="f7" fmla="val 414"/>
              <a:gd name="f8" fmla="val 420"/>
              <a:gd name="f9" fmla="val 115"/>
              <a:gd name="f10" fmla="val 425"/>
              <a:gd name="f11" fmla="val 113"/>
              <a:gd name="f12" fmla="val 431"/>
              <a:gd name="f13" fmla="val 111"/>
              <a:gd name="f14" fmla="val 436"/>
              <a:gd name="f15" fmla="val 109"/>
              <a:gd name="f16" fmla="val 440"/>
              <a:gd name="f17" fmla="val 106"/>
              <a:gd name="f18" fmla="val 445"/>
              <a:gd name="f19" fmla="val 103"/>
              <a:gd name="f20" fmla="val 449"/>
              <a:gd name="f21" fmla="val 99"/>
              <a:gd name="f22" fmla="val 453"/>
              <a:gd name="f23" fmla="val 95"/>
              <a:gd name="f24" fmla="val 456"/>
              <a:gd name="f25" fmla="val 90"/>
              <a:gd name="f26" fmla="val 459"/>
              <a:gd name="f27" fmla="val 86"/>
              <a:gd name="f28" fmla="val 461"/>
              <a:gd name="f29" fmla="val 81"/>
              <a:gd name="f30" fmla="val 463"/>
              <a:gd name="f31" fmla="val 75"/>
              <a:gd name="f32" fmla="val 465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val 59"/>
              <a:gd name="f51" fmla="val 53"/>
              <a:gd name="f52" fmla="val 47"/>
              <a:gd name="f53" fmla="val 36"/>
              <a:gd name="f54" fmla="val 31"/>
              <a:gd name="f55" fmla="*/ f0 1 466"/>
              <a:gd name="f56" fmla="*/ f1 1 116"/>
              <a:gd name="f57" fmla="+- f4 0 f2"/>
              <a:gd name="f58" fmla="+- f3 0 f2"/>
              <a:gd name="f59" fmla="*/ f58 1 466"/>
              <a:gd name="f60" fmla="*/ f57 1 116"/>
              <a:gd name="f61" fmla="*/ f2 1 f59"/>
              <a:gd name="f62" fmla="*/ f3 1 f59"/>
              <a:gd name="f63" fmla="*/ f2 1 f60"/>
              <a:gd name="f64" fmla="*/ f4 1 f60"/>
              <a:gd name="f65" fmla="*/ f61 f55 1"/>
              <a:gd name="f66" fmla="*/ f62 f55 1"/>
              <a:gd name="f67" fmla="*/ f64 f56 1"/>
              <a:gd name="f68" fmla="*/ f63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5" t="f68" r="f66" b="f67"/>
            <a:pathLst>
              <a:path w="466" h="116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50" y="f2"/>
                </a:lnTo>
                <a:lnTo>
                  <a:pt x="f51" y="f2"/>
                </a:lnTo>
                <a:lnTo>
                  <a:pt x="f52" y="f49"/>
                </a:lnTo>
                <a:lnTo>
                  <a:pt x="f38" y="f48"/>
                </a:lnTo>
                <a:lnTo>
                  <a:pt x="f53" y="f47"/>
                </a:lnTo>
                <a:lnTo>
                  <a:pt x="f54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54" y="f15"/>
                </a:lnTo>
                <a:lnTo>
                  <a:pt x="f53" y="f13"/>
                </a:lnTo>
                <a:lnTo>
                  <a:pt x="f38" y="f11"/>
                </a:lnTo>
                <a:lnTo>
                  <a:pt x="f52" y="f9"/>
                </a:lnTo>
                <a:lnTo>
                  <a:pt x="f51" y="f4"/>
                </a:lnTo>
                <a:lnTo>
                  <a:pt x="f50" y="f4"/>
                </a:lnTo>
                <a:close/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0418BF13-BF63-30B7-09E1-916C1C894FEF}"/>
              </a:ext>
            </a:extLst>
          </p:cNvPr>
          <p:cNvSpPr/>
          <p:nvPr/>
        </p:nvSpPr>
        <p:spPr>
          <a:xfrm>
            <a:off x="323276" y="687957"/>
            <a:ext cx="135002" cy="41760"/>
          </a:xfrm>
          <a:custGeom>
            <a:avLst/>
            <a:gdLst>
              <a:gd name="f0" fmla="val w"/>
              <a:gd name="f1" fmla="val h"/>
              <a:gd name="f2" fmla="val 0"/>
              <a:gd name="f3" fmla="val 376"/>
              <a:gd name="f4" fmla="val 117"/>
              <a:gd name="f5" fmla="val 188"/>
              <a:gd name="f6" fmla="val 318"/>
              <a:gd name="f7" fmla="val 324"/>
              <a:gd name="f8" fmla="val 330"/>
              <a:gd name="f9" fmla="val 116"/>
              <a:gd name="f10" fmla="val 335"/>
              <a:gd name="f11" fmla="val 114"/>
              <a:gd name="f12" fmla="val 341"/>
              <a:gd name="f13" fmla="val 112"/>
              <a:gd name="f14" fmla="val 346"/>
              <a:gd name="f15" fmla="val 110"/>
              <a:gd name="f16" fmla="val 350"/>
              <a:gd name="f17" fmla="val 107"/>
              <a:gd name="f18" fmla="val 355"/>
              <a:gd name="f19" fmla="val 104"/>
              <a:gd name="f20" fmla="val 359"/>
              <a:gd name="f21" fmla="val 100"/>
              <a:gd name="f22" fmla="val 363"/>
              <a:gd name="f23" fmla="val 96"/>
              <a:gd name="f24" fmla="val 366"/>
              <a:gd name="f25" fmla="val 91"/>
              <a:gd name="f26" fmla="val 369"/>
              <a:gd name="f27" fmla="val 87"/>
              <a:gd name="f28" fmla="val 371"/>
              <a:gd name="f29" fmla="val 82"/>
              <a:gd name="f30" fmla="val 373"/>
              <a:gd name="f31" fmla="val 76"/>
              <a:gd name="f32" fmla="val 375"/>
              <a:gd name="f33" fmla="val 71"/>
              <a:gd name="f34" fmla="val 65"/>
              <a:gd name="f35" fmla="val 59"/>
              <a:gd name="f36" fmla="val 53"/>
              <a:gd name="f37" fmla="val 47"/>
              <a:gd name="f38" fmla="val 41"/>
              <a:gd name="f39" fmla="val 36"/>
              <a:gd name="f40" fmla="val 31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*/ f0 1 376"/>
              <a:gd name="f51" fmla="*/ f1 1 117"/>
              <a:gd name="f52" fmla="+- f4 0 f2"/>
              <a:gd name="f53" fmla="+- f3 0 f2"/>
              <a:gd name="f54" fmla="*/ f53 1 376"/>
              <a:gd name="f55" fmla="*/ f52 1 11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376" h="117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2318F3EC-0F25-7AC7-F389-D611B38A8C56}"/>
              </a:ext>
            </a:extLst>
          </p:cNvPr>
          <p:cNvSpPr/>
          <p:nvPr/>
        </p:nvSpPr>
        <p:spPr>
          <a:xfrm>
            <a:off x="309963" y="335520"/>
            <a:ext cx="163439" cy="311042"/>
          </a:xfrm>
          <a:custGeom>
            <a:avLst/>
            <a:gdLst>
              <a:gd name="f0" fmla="val w"/>
              <a:gd name="f1" fmla="val h"/>
              <a:gd name="f2" fmla="val 0"/>
              <a:gd name="f3" fmla="val 455"/>
              <a:gd name="f4" fmla="val 865"/>
              <a:gd name="f5" fmla="val 165"/>
              <a:gd name="f6" fmla="val 173"/>
              <a:gd name="f7" fmla="val 457"/>
              <a:gd name="f8" fmla="val 174"/>
              <a:gd name="f9" fmla="val 443"/>
              <a:gd name="f10" fmla="val 178"/>
              <a:gd name="f11" fmla="val 431"/>
              <a:gd name="f12" fmla="val 182"/>
              <a:gd name="f13" fmla="val 419"/>
              <a:gd name="f14" fmla="val 188"/>
              <a:gd name="f15" fmla="val 408"/>
              <a:gd name="f16" fmla="val 195"/>
              <a:gd name="f17" fmla="val 397"/>
              <a:gd name="f18" fmla="val 204"/>
              <a:gd name="f19" fmla="val 387"/>
              <a:gd name="f20" fmla="val 223"/>
              <a:gd name="f21" fmla="val 368"/>
              <a:gd name="f22" fmla="val 246"/>
              <a:gd name="f23" fmla="val 351"/>
              <a:gd name="f24" fmla="val 271"/>
              <a:gd name="f25" fmla="val 334"/>
              <a:gd name="f26" fmla="val 324"/>
              <a:gd name="f27" fmla="val 302"/>
              <a:gd name="f28" fmla="val 376"/>
              <a:gd name="f29" fmla="val 270"/>
              <a:gd name="f30" fmla="val 400"/>
              <a:gd name="f31" fmla="val 252"/>
              <a:gd name="f32" fmla="val 420"/>
              <a:gd name="f33" fmla="val 232"/>
              <a:gd name="f34" fmla="val 429"/>
              <a:gd name="f35" fmla="val 222"/>
              <a:gd name="f36" fmla="val 436"/>
              <a:gd name="f37" fmla="val 211"/>
              <a:gd name="f38" fmla="val 200"/>
              <a:gd name="f39" fmla="val 448"/>
              <a:gd name="f40" fmla="val 452"/>
              <a:gd name="f41" fmla="val 175"/>
              <a:gd name="f42" fmla="val 454"/>
              <a:gd name="f43" fmla="val 161"/>
              <a:gd name="f44" fmla="val 147"/>
              <a:gd name="f45" fmla="val 132"/>
              <a:gd name="f46" fmla="val 451"/>
              <a:gd name="f47" fmla="val 119"/>
              <a:gd name="f48" fmla="val 109"/>
              <a:gd name="f49" fmla="val 99"/>
              <a:gd name="f50" fmla="val 91"/>
              <a:gd name="f51" fmla="val 85"/>
              <a:gd name="f52" fmla="val 421"/>
              <a:gd name="f53" fmla="val 79"/>
              <a:gd name="f54" fmla="val 411"/>
              <a:gd name="f55" fmla="val 75"/>
              <a:gd name="f56" fmla="val 401"/>
              <a:gd name="f57" fmla="val 72"/>
              <a:gd name="f58" fmla="val 391"/>
              <a:gd name="f59" fmla="val 70"/>
              <a:gd name="f60" fmla="val 380"/>
              <a:gd name="f61" fmla="val 69"/>
              <a:gd name="f62" fmla="val 356"/>
              <a:gd name="f63" fmla="val 332"/>
              <a:gd name="f64" fmla="val 74"/>
              <a:gd name="f65" fmla="val 308"/>
              <a:gd name="f66" fmla="val 81"/>
              <a:gd name="f67" fmla="val 285"/>
              <a:gd name="f68" fmla="val 263"/>
              <a:gd name="f69" fmla="val 103"/>
              <a:gd name="f70" fmla="val 245"/>
              <a:gd name="f71" fmla="val 116"/>
              <a:gd name="f72" fmla="val 236"/>
              <a:gd name="f73" fmla="val 123"/>
              <a:gd name="f74" fmla="val 229"/>
              <a:gd name="f75" fmla="val 130"/>
              <a:gd name="f76" fmla="val 224"/>
              <a:gd name="f77" fmla="val 138"/>
              <a:gd name="f78" fmla="val 219"/>
              <a:gd name="f79" fmla="val 145"/>
              <a:gd name="f80" fmla="val 215"/>
              <a:gd name="f81" fmla="val 153"/>
              <a:gd name="f82" fmla="val 214"/>
              <a:gd name="f83" fmla="val 160"/>
              <a:gd name="f84" fmla="val 213"/>
              <a:gd name="f85" fmla="val 168"/>
              <a:gd name="f86" fmla="val 218"/>
              <a:gd name="f87" fmla="val 183"/>
              <a:gd name="f88" fmla="val 190"/>
              <a:gd name="f89" fmla="val 227"/>
              <a:gd name="f90" fmla="val 194"/>
              <a:gd name="f91" fmla="val 198"/>
              <a:gd name="f92" fmla="val 241"/>
              <a:gd name="f93" fmla="val 202"/>
              <a:gd name="f94" fmla="val 203"/>
              <a:gd name="f95" fmla="val 249"/>
              <a:gd name="f96" fmla="val 254"/>
              <a:gd name="f97" fmla="val 201"/>
              <a:gd name="f98" fmla="val 257"/>
              <a:gd name="f99" fmla="val 199"/>
              <a:gd name="f100" fmla="val 261"/>
              <a:gd name="f101" fmla="val 197"/>
              <a:gd name="f102" fmla="val 265"/>
              <a:gd name="f103" fmla="val 268"/>
              <a:gd name="f104" fmla="val 185"/>
              <a:gd name="f105" fmla="val 277"/>
              <a:gd name="f106" fmla="val 281"/>
              <a:gd name="f107" fmla="val 162"/>
              <a:gd name="f108" fmla="val 284"/>
              <a:gd name="f109" fmla="val 149"/>
              <a:gd name="f110" fmla="val 134"/>
              <a:gd name="f111" fmla="val 282"/>
              <a:gd name="f112" fmla="val 104"/>
              <a:gd name="f113" fmla="val 278"/>
              <a:gd name="f114" fmla="val 89"/>
              <a:gd name="f115" fmla="val 267"/>
              <a:gd name="f116" fmla="val 262"/>
              <a:gd name="f117" fmla="val 62"/>
              <a:gd name="f118" fmla="val 56"/>
              <a:gd name="f119" fmla="val 251"/>
              <a:gd name="f120" fmla="val 51"/>
              <a:gd name="f121" fmla="val 242"/>
              <a:gd name="f122" fmla="val 44"/>
              <a:gd name="f123" fmla="val 38"/>
              <a:gd name="f124" fmla="val 30"/>
              <a:gd name="f125" fmla="val 23"/>
              <a:gd name="f126" fmla="val 187"/>
              <a:gd name="f127" fmla="val 16"/>
              <a:gd name="f128" fmla="val 170"/>
              <a:gd name="f129" fmla="val 10"/>
              <a:gd name="f130" fmla="val 151"/>
              <a:gd name="f131" fmla="val 5"/>
              <a:gd name="f132" fmla="val 133"/>
              <a:gd name="f133" fmla="val 2"/>
              <a:gd name="f134" fmla="val 114"/>
              <a:gd name="f135" fmla="val 95"/>
              <a:gd name="f136" fmla="val 1"/>
              <a:gd name="f137" fmla="val 76"/>
              <a:gd name="f138" fmla="val 4"/>
              <a:gd name="f139" fmla="val 68"/>
              <a:gd name="f140" fmla="val 6"/>
              <a:gd name="f141" fmla="val 59"/>
              <a:gd name="f142" fmla="val 14"/>
              <a:gd name="f143" fmla="val 43"/>
              <a:gd name="f144" fmla="val 19"/>
              <a:gd name="f145" fmla="val 35"/>
              <a:gd name="f146" fmla="val 25"/>
              <a:gd name="f147" fmla="val 28"/>
              <a:gd name="f148" fmla="val 32"/>
              <a:gd name="f149" fmla="val 21"/>
              <a:gd name="f150" fmla="val 40"/>
              <a:gd name="f151" fmla="val 15"/>
              <a:gd name="f152" fmla="val 49"/>
              <a:gd name="f153" fmla="val 71"/>
              <a:gd name="f154" fmla="val 82"/>
              <a:gd name="f155" fmla="val 94"/>
              <a:gd name="f156" fmla="val 105"/>
              <a:gd name="f157" fmla="val 3"/>
              <a:gd name="f158" fmla="val 117"/>
              <a:gd name="f159" fmla="val 7"/>
              <a:gd name="f160" fmla="val 129"/>
              <a:gd name="f161" fmla="val 12"/>
              <a:gd name="f162" fmla="val 141"/>
              <a:gd name="f163" fmla="val 27"/>
              <a:gd name="f164" fmla="val 46"/>
              <a:gd name="f165" fmla="val 189"/>
              <a:gd name="f166" fmla="val 122"/>
              <a:gd name="f167" fmla="val 177"/>
              <a:gd name="f168" fmla="val 309"/>
              <a:gd name="f169" fmla="val 228"/>
              <a:gd name="f170" fmla="val 355"/>
              <a:gd name="f171" fmla="val 248"/>
              <a:gd name="f172" fmla="val 378"/>
              <a:gd name="f173" fmla="val 276"/>
              <a:gd name="f174" fmla="val 422"/>
              <a:gd name="f175" fmla="val 279"/>
              <a:gd name="f176" fmla="val 432"/>
              <a:gd name="f177" fmla="val 482"/>
              <a:gd name="f178" fmla="val 541"/>
              <a:gd name="f179" fmla="val 682"/>
              <a:gd name="f180" fmla="val 274"/>
              <a:gd name="f181" fmla="*/ f0 1 455"/>
              <a:gd name="f182" fmla="*/ f1 1 865"/>
              <a:gd name="f183" fmla="+- f4 0 f2"/>
              <a:gd name="f184" fmla="+- f3 0 f2"/>
              <a:gd name="f185" fmla="*/ f184 1 455"/>
              <a:gd name="f186" fmla="*/ f183 1 865"/>
              <a:gd name="f187" fmla="*/ f2 1 f185"/>
              <a:gd name="f188" fmla="*/ f3 1 f185"/>
              <a:gd name="f189" fmla="*/ f2 1 f186"/>
              <a:gd name="f190" fmla="*/ f4 1 f186"/>
              <a:gd name="f191" fmla="*/ f187 f181 1"/>
              <a:gd name="f192" fmla="*/ f188 f181 1"/>
              <a:gd name="f193" fmla="*/ f190 f182 1"/>
              <a:gd name="f194" fmla="*/ f189 f18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1" t="f194" r="f192" b="f193"/>
            <a:pathLst>
              <a:path w="455" h="865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9" y="f38"/>
                </a:lnTo>
                <a:lnTo>
                  <a:pt x="f39" y="f14"/>
                </a:lnTo>
                <a:lnTo>
                  <a:pt x="f40" y="f41"/>
                </a:lnTo>
                <a:lnTo>
                  <a:pt x="f42" y="f43"/>
                </a:lnTo>
                <a:lnTo>
                  <a:pt x="f3" y="f44"/>
                </a:lnTo>
                <a:lnTo>
                  <a:pt x="f42" y="f45"/>
                </a:lnTo>
                <a:lnTo>
                  <a:pt x="f46" y="f47"/>
                </a:lnTo>
                <a:lnTo>
                  <a:pt x="f39" y="f48"/>
                </a:lnTo>
                <a:lnTo>
                  <a:pt x="f9" y="f49"/>
                </a:lnTo>
                <a:lnTo>
                  <a:pt x="f36" y="f50"/>
                </a:lnTo>
                <a:lnTo>
                  <a:pt x="f34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59"/>
                </a:lnTo>
                <a:lnTo>
                  <a:pt x="f63" y="f64"/>
                </a:lnTo>
                <a:lnTo>
                  <a:pt x="f65" y="f66"/>
                </a:lnTo>
                <a:lnTo>
                  <a:pt x="f67" y="f50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0" y="f41"/>
                </a:lnTo>
                <a:lnTo>
                  <a:pt x="f86" y="f87"/>
                </a:lnTo>
                <a:lnTo>
                  <a:pt x="f20" y="f88"/>
                </a:lnTo>
                <a:lnTo>
                  <a:pt x="f89" y="f90"/>
                </a:lnTo>
                <a:lnTo>
                  <a:pt x="f33" y="f91"/>
                </a:lnTo>
                <a:lnTo>
                  <a:pt x="f72" y="f38"/>
                </a:lnTo>
                <a:lnTo>
                  <a:pt x="f92" y="f93"/>
                </a:lnTo>
                <a:lnTo>
                  <a:pt x="f70" y="f94"/>
                </a:lnTo>
                <a:lnTo>
                  <a:pt x="f95" y="f93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90"/>
                </a:lnTo>
                <a:lnTo>
                  <a:pt x="f103" y="f88"/>
                </a:lnTo>
                <a:lnTo>
                  <a:pt x="f24" y="f104"/>
                </a:lnTo>
                <a:lnTo>
                  <a:pt x="f105" y="f41"/>
                </a:lnTo>
                <a:lnTo>
                  <a:pt x="f106" y="f107"/>
                </a:lnTo>
                <a:lnTo>
                  <a:pt x="f108" y="f109"/>
                </a:lnTo>
                <a:lnTo>
                  <a:pt x="f67" y="f110"/>
                </a:lnTo>
                <a:lnTo>
                  <a:pt x="f67" y="f47"/>
                </a:lnTo>
                <a:lnTo>
                  <a:pt x="f111" y="f112"/>
                </a:lnTo>
                <a:lnTo>
                  <a:pt x="f113" y="f114"/>
                </a:lnTo>
                <a:lnTo>
                  <a:pt x="f24" y="f55"/>
                </a:lnTo>
                <a:lnTo>
                  <a:pt x="f115" y="f61"/>
                </a:lnTo>
                <a:lnTo>
                  <a:pt x="f116" y="f117"/>
                </a:lnTo>
                <a:lnTo>
                  <a:pt x="f98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33" y="f123"/>
                </a:lnTo>
                <a:lnTo>
                  <a:pt x="f78" y="f124"/>
                </a:lnTo>
                <a:lnTo>
                  <a:pt x="f18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2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29"/>
                </a:lnTo>
                <a:lnTo>
                  <a:pt x="f120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29" y="f141"/>
                </a:lnTo>
                <a:lnTo>
                  <a:pt x="f131" y="f153"/>
                </a:lnTo>
                <a:lnTo>
                  <a:pt x="f136" y="f154"/>
                </a:lnTo>
                <a:lnTo>
                  <a:pt x="f2" y="f155"/>
                </a:lnTo>
                <a:lnTo>
                  <a:pt x="f136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5"/>
                </a:lnTo>
                <a:lnTo>
                  <a:pt x="f164" y="f165"/>
                </a:lnTo>
                <a:lnTo>
                  <a:pt x="f61" y="f84"/>
                </a:lnTo>
                <a:lnTo>
                  <a:pt x="f166" y="f100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02" y="f30"/>
                </a:lnTo>
                <a:lnTo>
                  <a:pt x="f24" y="f54"/>
                </a:lnTo>
                <a:lnTo>
                  <a:pt x="f173" y="f174"/>
                </a:lnTo>
                <a:lnTo>
                  <a:pt x="f175" y="f176"/>
                </a:lnTo>
                <a:lnTo>
                  <a:pt x="f106" y="f9"/>
                </a:lnTo>
                <a:lnTo>
                  <a:pt x="f111" y="f177"/>
                </a:lnTo>
                <a:lnTo>
                  <a:pt x="f111" y="f178"/>
                </a:lnTo>
                <a:lnTo>
                  <a:pt x="f175" y="f179"/>
                </a:lnTo>
                <a:lnTo>
                  <a:pt x="f180" y="f4"/>
                </a:lnTo>
                <a:close/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8" name="Connecteur droit 37">
            <a:extLst>
              <a:ext uri="{FF2B5EF4-FFF2-40B4-BE49-F238E27FC236}">
                <a16:creationId xmlns:a16="http://schemas.microsoft.com/office/drawing/2014/main" id="{929B795A-FFE1-06BE-5189-C72D460019D9}"/>
              </a:ext>
            </a:extLst>
          </p:cNvPr>
          <p:cNvSpPr/>
          <p:nvPr/>
        </p:nvSpPr>
        <p:spPr>
          <a:xfrm>
            <a:off x="390960" y="59042"/>
            <a:ext cx="0" cy="615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9" name="Connecteur droit 38">
            <a:extLst>
              <a:ext uri="{FF2B5EF4-FFF2-40B4-BE49-F238E27FC236}">
                <a16:creationId xmlns:a16="http://schemas.microsoft.com/office/drawing/2014/main" id="{985D79EF-5EE6-290A-8FF5-1487BBC53C38}"/>
              </a:ext>
            </a:extLst>
          </p:cNvPr>
          <p:cNvSpPr/>
          <p:nvPr/>
        </p:nvSpPr>
        <p:spPr>
          <a:xfrm flipH="1">
            <a:off x="602278" y="147959"/>
            <a:ext cx="43196" cy="43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0" name="Connecteur droit 39">
            <a:extLst>
              <a:ext uri="{FF2B5EF4-FFF2-40B4-BE49-F238E27FC236}">
                <a16:creationId xmlns:a16="http://schemas.microsoft.com/office/drawing/2014/main" id="{E839985A-E281-8102-48BF-C509B30C3405}"/>
              </a:ext>
            </a:extLst>
          </p:cNvPr>
          <p:cNvSpPr/>
          <p:nvPr/>
        </p:nvSpPr>
        <p:spPr>
          <a:xfrm flipH="1">
            <a:off x="651235" y="384843"/>
            <a:ext cx="6155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1" name="Connecteur droit 40">
            <a:extLst>
              <a:ext uri="{FF2B5EF4-FFF2-40B4-BE49-F238E27FC236}">
                <a16:creationId xmlns:a16="http://schemas.microsoft.com/office/drawing/2014/main" id="{1B872402-D067-1BE2-7C84-649875297B21}"/>
              </a:ext>
            </a:extLst>
          </p:cNvPr>
          <p:cNvSpPr/>
          <p:nvPr/>
        </p:nvSpPr>
        <p:spPr>
          <a:xfrm>
            <a:off x="136437" y="147959"/>
            <a:ext cx="43196" cy="43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2" name="Connecteur droit 41">
            <a:extLst>
              <a:ext uri="{FF2B5EF4-FFF2-40B4-BE49-F238E27FC236}">
                <a16:creationId xmlns:a16="http://schemas.microsoft.com/office/drawing/2014/main" id="{3921D72E-8199-E387-E6CF-A22F3BB86233}"/>
              </a:ext>
            </a:extLst>
          </p:cNvPr>
          <p:cNvSpPr/>
          <p:nvPr/>
        </p:nvSpPr>
        <p:spPr>
          <a:xfrm>
            <a:off x="69476" y="384843"/>
            <a:ext cx="612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Noto Sans" pitchFamily="34"/>
          <a:ea typeface="DejaVu San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DejaVu San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72644FC-49A6-7458-6B15-CC3894D1EB1F}"/>
              </a:ext>
            </a:extLst>
          </p:cNvPr>
          <p:cNvSpPr/>
          <p:nvPr/>
        </p:nvSpPr>
        <p:spPr>
          <a:xfrm>
            <a:off x="0" y="179277"/>
            <a:ext cx="4149720" cy="416884"/>
          </a:xfrm>
          <a:custGeom>
            <a:avLst/>
            <a:gdLst>
              <a:gd name="f0" fmla="val w"/>
              <a:gd name="f1" fmla="val h"/>
              <a:gd name="f2" fmla="val 0"/>
              <a:gd name="f3" fmla="val 11528"/>
              <a:gd name="f4" fmla="val 1159"/>
              <a:gd name="f5" fmla="*/ f0 1 11528"/>
              <a:gd name="f6" fmla="*/ f1 1 1159"/>
              <a:gd name="f7" fmla="+- f4 0 f2"/>
              <a:gd name="f8" fmla="+- f3 0 f2"/>
              <a:gd name="f9" fmla="*/ f8 1 11528"/>
              <a:gd name="f10" fmla="*/ f7 1 115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1528" h="115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2C02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F4994146-69F6-2D2E-ABD7-8AEEF89315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341080-1D14-5182-F6BD-CB75464E92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E46F8D-940A-50BD-F64B-12CC7A1E494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229970-0F37-F82A-DBCE-CA649D16B0E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F13B93-3CB8-09FF-EAE3-E8E15D82932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9B73864-F7D4-804E-846D-C366DD6DFBE8}" type="slidenum">
              <a:t>‹N°›</a:t>
            </a:fld>
            <a:endParaRPr lang="fr-FR"/>
          </a:p>
        </p:txBody>
      </p:sp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59067057-9455-82B4-2601-D6465CD9439E}"/>
              </a:ext>
            </a:extLst>
          </p:cNvPr>
          <p:cNvSpPr/>
          <p:nvPr/>
        </p:nvSpPr>
        <p:spPr>
          <a:xfrm flipH="1">
            <a:off x="1209961" y="4952884"/>
            <a:ext cx="164162" cy="164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9" name="Connecteur droit 8">
            <a:extLst>
              <a:ext uri="{FF2B5EF4-FFF2-40B4-BE49-F238E27FC236}">
                <a16:creationId xmlns:a16="http://schemas.microsoft.com/office/drawing/2014/main" id="{3F7014DD-8E77-B440-9BA4-172B8DC0F3C3}"/>
              </a:ext>
            </a:extLst>
          </p:cNvPr>
          <p:cNvSpPr/>
          <p:nvPr/>
        </p:nvSpPr>
        <p:spPr>
          <a:xfrm>
            <a:off x="1209961" y="4952884"/>
            <a:ext cx="164162" cy="164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250B78E0-F3F8-08BF-5D10-1F965ACFFD6F}"/>
              </a:ext>
            </a:extLst>
          </p:cNvPr>
          <p:cNvSpPr/>
          <p:nvPr/>
        </p:nvSpPr>
        <p:spPr>
          <a:xfrm>
            <a:off x="5675397" y="1268281"/>
            <a:ext cx="167399" cy="180722"/>
          </a:xfrm>
          <a:custGeom>
            <a:avLst/>
            <a:gdLst>
              <a:gd name="f0" fmla="val w"/>
              <a:gd name="f1" fmla="val h"/>
              <a:gd name="f2" fmla="val 0"/>
              <a:gd name="f3" fmla="val 466"/>
              <a:gd name="f4" fmla="val 503"/>
              <a:gd name="f5" fmla="val 230"/>
              <a:gd name="f6" fmla="val 404"/>
              <a:gd name="f7" fmla="*/ f0 1 466"/>
              <a:gd name="f8" fmla="*/ f1 1 503"/>
              <a:gd name="f9" fmla="+- f4 0 f2"/>
              <a:gd name="f10" fmla="+- f3 0 f2"/>
              <a:gd name="f11" fmla="*/ f10 1 466"/>
              <a:gd name="f12" fmla="*/ f9 1 503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66" h="503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6798" cap="rnd">
            <a:solidFill>
              <a:srgbClr val="F2C02C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A4689FFF-DED1-CECB-755C-130C514D8B7F}"/>
              </a:ext>
            </a:extLst>
          </p:cNvPr>
          <p:cNvSpPr/>
          <p:nvPr/>
        </p:nvSpPr>
        <p:spPr>
          <a:xfrm>
            <a:off x="7669438" y="4452478"/>
            <a:ext cx="190442" cy="190442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30"/>
              <a:gd name="f5" fmla="val 265"/>
              <a:gd name="f6" fmla="val 529"/>
              <a:gd name="f7" fmla="val 283"/>
              <a:gd name="f8" fmla="val 528"/>
              <a:gd name="f9" fmla="val 300"/>
              <a:gd name="f10" fmla="val 525"/>
              <a:gd name="f11" fmla="val 317"/>
              <a:gd name="f12" fmla="val 521"/>
              <a:gd name="f13" fmla="val 334"/>
              <a:gd name="f14" fmla="val 516"/>
              <a:gd name="f15" fmla="val 350"/>
              <a:gd name="f16" fmla="val 510"/>
              <a:gd name="f17" fmla="val 366"/>
              <a:gd name="f18" fmla="val 503"/>
              <a:gd name="f19" fmla="val 381"/>
              <a:gd name="f20" fmla="val 494"/>
              <a:gd name="f21" fmla="val 397"/>
              <a:gd name="f22" fmla="val 485"/>
              <a:gd name="f23" fmla="val 412"/>
              <a:gd name="f24" fmla="val 475"/>
              <a:gd name="f25" fmla="val 426"/>
              <a:gd name="f26" fmla="val 464"/>
              <a:gd name="f27" fmla="val 440"/>
              <a:gd name="f28" fmla="val 453"/>
              <a:gd name="f29" fmla="val 452"/>
              <a:gd name="f30" fmla="val 441"/>
              <a:gd name="f31" fmla="val 427"/>
              <a:gd name="f32" fmla="val 474"/>
              <a:gd name="f33" fmla="val 413"/>
              <a:gd name="f34" fmla="val 484"/>
              <a:gd name="f35" fmla="val 398"/>
              <a:gd name="f36" fmla="val 382"/>
              <a:gd name="f37" fmla="val 247"/>
              <a:gd name="f38" fmla="val 230"/>
              <a:gd name="f39" fmla="val 213"/>
              <a:gd name="f40" fmla="val 197"/>
              <a:gd name="f41" fmla="val 181"/>
              <a:gd name="f42" fmla="val 165"/>
              <a:gd name="f43" fmla="val 149"/>
              <a:gd name="f44" fmla="val 133"/>
              <a:gd name="f45" fmla="val 118"/>
              <a:gd name="f46" fmla="val 103"/>
              <a:gd name="f47" fmla="val 90"/>
              <a:gd name="f48" fmla="val 78"/>
              <a:gd name="f49" fmla="val 66"/>
              <a:gd name="f50" fmla="val 56"/>
              <a:gd name="f51" fmla="val 45"/>
              <a:gd name="f52" fmla="val 36"/>
              <a:gd name="f53" fmla="val 27"/>
              <a:gd name="f54" fmla="val 20"/>
              <a:gd name="f55" fmla="val 14"/>
              <a:gd name="f56" fmla="val 9"/>
              <a:gd name="f57" fmla="val 5"/>
              <a:gd name="f58" fmla="val 2"/>
              <a:gd name="f59" fmla="val 1"/>
              <a:gd name="f60" fmla="val 196"/>
              <a:gd name="f61" fmla="val 164"/>
              <a:gd name="f62" fmla="val 148"/>
              <a:gd name="f63" fmla="val 132"/>
              <a:gd name="f64" fmla="val 117"/>
              <a:gd name="f65" fmla="val 102"/>
              <a:gd name="f66" fmla="val 89"/>
              <a:gd name="f67" fmla="val 77"/>
              <a:gd name="f68" fmla="val 65"/>
              <a:gd name="f69" fmla="val 55"/>
              <a:gd name="f70" fmla="val 44"/>
              <a:gd name="f71" fmla="val 35"/>
              <a:gd name="f72" fmla="val 26"/>
              <a:gd name="f73" fmla="val 19"/>
              <a:gd name="f74" fmla="val 13"/>
              <a:gd name="f75" fmla="val 8"/>
              <a:gd name="f76" fmla="*/ f1 1 530"/>
              <a:gd name="f77" fmla="*/ f2 1 530"/>
              <a:gd name="f78" fmla="+- f4 0 f3"/>
              <a:gd name="f79" fmla="*/ f78 1 530"/>
              <a:gd name="f80" fmla="*/ f3 1 f79"/>
              <a:gd name="f81" fmla="*/ f4 1 f79"/>
              <a:gd name="f82" fmla="*/ f80 f76 1"/>
              <a:gd name="f83" fmla="*/ f81 f76 1"/>
              <a:gd name="f84" fmla="*/ f81 f77 1"/>
              <a:gd name="f85" fmla="*/ f80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2" t="f85" r="f83" b="f84"/>
            <a:pathLst>
              <a:path w="530" h="530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26"/>
                </a:lnTo>
                <a:lnTo>
                  <a:pt x="f31" y="f32"/>
                </a:lnTo>
                <a:lnTo>
                  <a:pt x="f33" y="f34"/>
                </a:lnTo>
                <a:lnTo>
                  <a:pt x="f35" y="f20"/>
                </a:lnTo>
                <a:lnTo>
                  <a:pt x="f36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37" y="f6"/>
                </a:lnTo>
                <a:lnTo>
                  <a:pt x="f38" y="f8"/>
                </a:lnTo>
                <a:lnTo>
                  <a:pt x="f39" y="f10"/>
                </a:lnTo>
                <a:lnTo>
                  <a:pt x="f40" y="f12"/>
                </a:lnTo>
                <a:lnTo>
                  <a:pt x="f41" y="f14"/>
                </a:lnTo>
                <a:lnTo>
                  <a:pt x="f42" y="f16"/>
                </a:lnTo>
                <a:lnTo>
                  <a:pt x="f43" y="f18"/>
                </a:lnTo>
                <a:lnTo>
                  <a:pt x="f44" y="f20"/>
                </a:lnTo>
                <a:lnTo>
                  <a:pt x="f45" y="f34"/>
                </a:lnTo>
                <a:lnTo>
                  <a:pt x="f46" y="f32"/>
                </a:lnTo>
                <a:lnTo>
                  <a:pt x="f47" y="f26"/>
                </a:lnTo>
                <a:lnTo>
                  <a:pt x="f48" y="f29"/>
                </a:lnTo>
                <a:lnTo>
                  <a:pt x="f49" y="f27"/>
                </a:lnTo>
                <a:lnTo>
                  <a:pt x="f50" y="f25"/>
                </a:lnTo>
                <a:lnTo>
                  <a:pt x="f51" y="f23"/>
                </a:lnTo>
                <a:lnTo>
                  <a:pt x="f52" y="f21"/>
                </a:lnTo>
                <a:lnTo>
                  <a:pt x="f53" y="f19"/>
                </a:lnTo>
                <a:lnTo>
                  <a:pt x="f54" y="f17"/>
                </a:lnTo>
                <a:lnTo>
                  <a:pt x="f55" y="f15"/>
                </a:lnTo>
                <a:lnTo>
                  <a:pt x="f56" y="f13"/>
                </a:lnTo>
                <a:lnTo>
                  <a:pt x="f57" y="f11"/>
                </a:lnTo>
                <a:lnTo>
                  <a:pt x="f58" y="f9"/>
                </a:lnTo>
                <a:lnTo>
                  <a:pt x="f59" y="f7"/>
                </a:lnTo>
                <a:lnTo>
                  <a:pt x="f3" y="f5"/>
                </a:lnTo>
                <a:lnTo>
                  <a:pt x="f59" y="f37"/>
                </a:lnTo>
                <a:lnTo>
                  <a:pt x="f58" y="f38"/>
                </a:lnTo>
                <a:lnTo>
                  <a:pt x="f57" y="f39"/>
                </a:lnTo>
                <a:lnTo>
                  <a:pt x="f56" y="f60"/>
                </a:lnTo>
                <a:lnTo>
                  <a:pt x="f55" y="f0"/>
                </a:lnTo>
                <a:lnTo>
                  <a:pt x="f54" y="f61"/>
                </a:lnTo>
                <a:lnTo>
                  <a:pt x="f53" y="f62"/>
                </a:lnTo>
                <a:lnTo>
                  <a:pt x="f52" y="f63"/>
                </a:lnTo>
                <a:lnTo>
                  <a:pt x="f51" y="f64"/>
                </a:lnTo>
                <a:lnTo>
                  <a:pt x="f50" y="f65"/>
                </a:lnTo>
                <a:lnTo>
                  <a:pt x="f49" y="f66"/>
                </a:lnTo>
                <a:lnTo>
                  <a:pt x="f48" y="f67"/>
                </a:lnTo>
                <a:lnTo>
                  <a:pt x="f47" y="f68"/>
                </a:lnTo>
                <a:lnTo>
                  <a:pt x="f46" y="f69"/>
                </a:lnTo>
                <a:lnTo>
                  <a:pt x="f45" y="f70"/>
                </a:lnTo>
                <a:lnTo>
                  <a:pt x="f44" y="f71"/>
                </a:lnTo>
                <a:lnTo>
                  <a:pt x="f43" y="f72"/>
                </a:lnTo>
                <a:lnTo>
                  <a:pt x="f42" y="f73"/>
                </a:lnTo>
                <a:lnTo>
                  <a:pt x="f41" y="f74"/>
                </a:lnTo>
                <a:lnTo>
                  <a:pt x="f40" y="f75"/>
                </a:lnTo>
                <a:lnTo>
                  <a:pt x="f39" y="f57"/>
                </a:lnTo>
                <a:lnTo>
                  <a:pt x="f38" y="f58"/>
                </a:lnTo>
                <a:lnTo>
                  <a:pt x="f37" y="f3"/>
                </a:lnTo>
                <a:lnTo>
                  <a:pt x="f5" y="f3"/>
                </a:lnTo>
                <a:lnTo>
                  <a:pt x="f7" y="f3"/>
                </a:lnTo>
                <a:lnTo>
                  <a:pt x="f9" y="f58"/>
                </a:lnTo>
                <a:lnTo>
                  <a:pt x="f11" y="f57"/>
                </a:lnTo>
                <a:lnTo>
                  <a:pt x="f13" y="f75"/>
                </a:lnTo>
                <a:lnTo>
                  <a:pt x="f15" y="f74"/>
                </a:lnTo>
                <a:lnTo>
                  <a:pt x="f17" y="f73"/>
                </a:lnTo>
                <a:lnTo>
                  <a:pt x="f36" y="f72"/>
                </a:lnTo>
                <a:lnTo>
                  <a:pt x="f35" y="f71"/>
                </a:lnTo>
                <a:lnTo>
                  <a:pt x="f33" y="f70"/>
                </a:lnTo>
                <a:lnTo>
                  <a:pt x="f31" y="f69"/>
                </a:lnTo>
                <a:lnTo>
                  <a:pt x="f30" y="f68"/>
                </a:lnTo>
                <a:lnTo>
                  <a:pt x="f28" y="f67"/>
                </a:lnTo>
                <a:lnTo>
                  <a:pt x="f26" y="f66"/>
                </a:lnTo>
                <a:lnTo>
                  <a:pt x="f24" y="f65"/>
                </a:lnTo>
                <a:lnTo>
                  <a:pt x="f22" y="f64"/>
                </a:lnTo>
                <a:lnTo>
                  <a:pt x="f20" y="f63"/>
                </a:lnTo>
                <a:lnTo>
                  <a:pt x="f18" y="f62"/>
                </a:lnTo>
                <a:lnTo>
                  <a:pt x="f16" y="f61"/>
                </a:lnTo>
                <a:lnTo>
                  <a:pt x="f14" y="f0"/>
                </a:lnTo>
                <a:lnTo>
                  <a:pt x="f12" y="f60"/>
                </a:lnTo>
                <a:lnTo>
                  <a:pt x="f10" y="f39"/>
                </a:lnTo>
                <a:lnTo>
                  <a:pt x="f8" y="f38"/>
                </a:lnTo>
                <a:lnTo>
                  <a:pt x="f6" y="f3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65B08800-0F42-5244-C560-C7B0F82B7A18}"/>
              </a:ext>
            </a:extLst>
          </p:cNvPr>
          <p:cNvSpPr/>
          <p:nvPr/>
        </p:nvSpPr>
        <p:spPr>
          <a:xfrm>
            <a:off x="7669438" y="4452478"/>
            <a:ext cx="190442" cy="190442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30"/>
              <a:gd name="f5" fmla="val 265"/>
              <a:gd name="f6" fmla="val 529"/>
              <a:gd name="f7" fmla="val 283"/>
              <a:gd name="f8" fmla="val 528"/>
              <a:gd name="f9" fmla="val 300"/>
              <a:gd name="f10" fmla="val 525"/>
              <a:gd name="f11" fmla="val 317"/>
              <a:gd name="f12" fmla="val 521"/>
              <a:gd name="f13" fmla="val 334"/>
              <a:gd name="f14" fmla="val 516"/>
              <a:gd name="f15" fmla="val 350"/>
              <a:gd name="f16" fmla="val 510"/>
              <a:gd name="f17" fmla="val 366"/>
              <a:gd name="f18" fmla="val 503"/>
              <a:gd name="f19" fmla="val 381"/>
              <a:gd name="f20" fmla="val 494"/>
              <a:gd name="f21" fmla="val 397"/>
              <a:gd name="f22" fmla="val 485"/>
              <a:gd name="f23" fmla="val 412"/>
              <a:gd name="f24" fmla="val 475"/>
              <a:gd name="f25" fmla="val 426"/>
              <a:gd name="f26" fmla="val 464"/>
              <a:gd name="f27" fmla="val 440"/>
              <a:gd name="f28" fmla="val 453"/>
              <a:gd name="f29" fmla="val 452"/>
              <a:gd name="f30" fmla="val 441"/>
              <a:gd name="f31" fmla="val 427"/>
              <a:gd name="f32" fmla="val 474"/>
              <a:gd name="f33" fmla="val 413"/>
              <a:gd name="f34" fmla="val 484"/>
              <a:gd name="f35" fmla="val 398"/>
              <a:gd name="f36" fmla="val 382"/>
              <a:gd name="f37" fmla="val 247"/>
              <a:gd name="f38" fmla="val 230"/>
              <a:gd name="f39" fmla="val 213"/>
              <a:gd name="f40" fmla="val 197"/>
              <a:gd name="f41" fmla="val 181"/>
              <a:gd name="f42" fmla="val 165"/>
              <a:gd name="f43" fmla="val 149"/>
              <a:gd name="f44" fmla="val 133"/>
              <a:gd name="f45" fmla="val 118"/>
              <a:gd name="f46" fmla="val 103"/>
              <a:gd name="f47" fmla="val 90"/>
              <a:gd name="f48" fmla="val 78"/>
              <a:gd name="f49" fmla="val 66"/>
              <a:gd name="f50" fmla="val 56"/>
              <a:gd name="f51" fmla="val 45"/>
              <a:gd name="f52" fmla="val 36"/>
              <a:gd name="f53" fmla="val 27"/>
              <a:gd name="f54" fmla="val 20"/>
              <a:gd name="f55" fmla="val 14"/>
              <a:gd name="f56" fmla="val 9"/>
              <a:gd name="f57" fmla="val 5"/>
              <a:gd name="f58" fmla="val 2"/>
              <a:gd name="f59" fmla="val 1"/>
              <a:gd name="f60" fmla="val 196"/>
              <a:gd name="f61" fmla="val 164"/>
              <a:gd name="f62" fmla="val 148"/>
              <a:gd name="f63" fmla="val 132"/>
              <a:gd name="f64" fmla="val 117"/>
              <a:gd name="f65" fmla="val 102"/>
              <a:gd name="f66" fmla="val 89"/>
              <a:gd name="f67" fmla="val 77"/>
              <a:gd name="f68" fmla="val 65"/>
              <a:gd name="f69" fmla="val 55"/>
              <a:gd name="f70" fmla="val 44"/>
              <a:gd name="f71" fmla="val 35"/>
              <a:gd name="f72" fmla="val 26"/>
              <a:gd name="f73" fmla="val 19"/>
              <a:gd name="f74" fmla="val 13"/>
              <a:gd name="f75" fmla="val 8"/>
              <a:gd name="f76" fmla="*/ f1 1 530"/>
              <a:gd name="f77" fmla="*/ f2 1 530"/>
              <a:gd name="f78" fmla="+- f4 0 f3"/>
              <a:gd name="f79" fmla="*/ f78 1 530"/>
              <a:gd name="f80" fmla="*/ f3 1 f79"/>
              <a:gd name="f81" fmla="*/ f4 1 f79"/>
              <a:gd name="f82" fmla="*/ f80 f76 1"/>
              <a:gd name="f83" fmla="*/ f81 f76 1"/>
              <a:gd name="f84" fmla="*/ f81 f77 1"/>
              <a:gd name="f85" fmla="*/ f80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2" t="f85" r="f83" b="f84"/>
            <a:pathLst>
              <a:path w="530" h="530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26"/>
                </a:lnTo>
                <a:lnTo>
                  <a:pt x="f31" y="f32"/>
                </a:lnTo>
                <a:lnTo>
                  <a:pt x="f33" y="f34"/>
                </a:lnTo>
                <a:lnTo>
                  <a:pt x="f35" y="f20"/>
                </a:lnTo>
                <a:lnTo>
                  <a:pt x="f36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37" y="f6"/>
                </a:lnTo>
                <a:lnTo>
                  <a:pt x="f38" y="f8"/>
                </a:lnTo>
                <a:lnTo>
                  <a:pt x="f39" y="f10"/>
                </a:lnTo>
                <a:lnTo>
                  <a:pt x="f40" y="f12"/>
                </a:lnTo>
                <a:lnTo>
                  <a:pt x="f41" y="f14"/>
                </a:lnTo>
                <a:lnTo>
                  <a:pt x="f42" y="f16"/>
                </a:lnTo>
                <a:lnTo>
                  <a:pt x="f43" y="f18"/>
                </a:lnTo>
                <a:lnTo>
                  <a:pt x="f44" y="f20"/>
                </a:lnTo>
                <a:lnTo>
                  <a:pt x="f45" y="f34"/>
                </a:lnTo>
                <a:lnTo>
                  <a:pt x="f46" y="f32"/>
                </a:lnTo>
                <a:lnTo>
                  <a:pt x="f47" y="f26"/>
                </a:lnTo>
                <a:lnTo>
                  <a:pt x="f48" y="f29"/>
                </a:lnTo>
                <a:lnTo>
                  <a:pt x="f49" y="f27"/>
                </a:lnTo>
                <a:lnTo>
                  <a:pt x="f50" y="f25"/>
                </a:lnTo>
                <a:lnTo>
                  <a:pt x="f51" y="f23"/>
                </a:lnTo>
                <a:lnTo>
                  <a:pt x="f52" y="f21"/>
                </a:lnTo>
                <a:lnTo>
                  <a:pt x="f53" y="f19"/>
                </a:lnTo>
                <a:lnTo>
                  <a:pt x="f54" y="f17"/>
                </a:lnTo>
                <a:lnTo>
                  <a:pt x="f55" y="f15"/>
                </a:lnTo>
                <a:lnTo>
                  <a:pt x="f56" y="f13"/>
                </a:lnTo>
                <a:lnTo>
                  <a:pt x="f57" y="f11"/>
                </a:lnTo>
                <a:lnTo>
                  <a:pt x="f58" y="f9"/>
                </a:lnTo>
                <a:lnTo>
                  <a:pt x="f59" y="f7"/>
                </a:lnTo>
                <a:lnTo>
                  <a:pt x="f3" y="f5"/>
                </a:lnTo>
                <a:lnTo>
                  <a:pt x="f59" y="f37"/>
                </a:lnTo>
                <a:lnTo>
                  <a:pt x="f58" y="f38"/>
                </a:lnTo>
                <a:lnTo>
                  <a:pt x="f57" y="f39"/>
                </a:lnTo>
                <a:lnTo>
                  <a:pt x="f56" y="f60"/>
                </a:lnTo>
                <a:lnTo>
                  <a:pt x="f55" y="f0"/>
                </a:lnTo>
                <a:lnTo>
                  <a:pt x="f54" y="f61"/>
                </a:lnTo>
                <a:lnTo>
                  <a:pt x="f53" y="f62"/>
                </a:lnTo>
                <a:lnTo>
                  <a:pt x="f52" y="f63"/>
                </a:lnTo>
                <a:lnTo>
                  <a:pt x="f51" y="f64"/>
                </a:lnTo>
                <a:lnTo>
                  <a:pt x="f50" y="f65"/>
                </a:lnTo>
                <a:lnTo>
                  <a:pt x="f49" y="f66"/>
                </a:lnTo>
                <a:lnTo>
                  <a:pt x="f48" y="f67"/>
                </a:lnTo>
                <a:lnTo>
                  <a:pt x="f47" y="f68"/>
                </a:lnTo>
                <a:lnTo>
                  <a:pt x="f46" y="f69"/>
                </a:lnTo>
                <a:lnTo>
                  <a:pt x="f45" y="f70"/>
                </a:lnTo>
                <a:lnTo>
                  <a:pt x="f44" y="f71"/>
                </a:lnTo>
                <a:lnTo>
                  <a:pt x="f43" y="f72"/>
                </a:lnTo>
                <a:lnTo>
                  <a:pt x="f42" y="f73"/>
                </a:lnTo>
                <a:lnTo>
                  <a:pt x="f41" y="f74"/>
                </a:lnTo>
                <a:lnTo>
                  <a:pt x="f40" y="f75"/>
                </a:lnTo>
                <a:lnTo>
                  <a:pt x="f39" y="f57"/>
                </a:lnTo>
                <a:lnTo>
                  <a:pt x="f38" y="f58"/>
                </a:lnTo>
                <a:lnTo>
                  <a:pt x="f37" y="f3"/>
                </a:lnTo>
                <a:lnTo>
                  <a:pt x="f5" y="f3"/>
                </a:lnTo>
                <a:lnTo>
                  <a:pt x="f7" y="f3"/>
                </a:lnTo>
                <a:lnTo>
                  <a:pt x="f9" y="f58"/>
                </a:lnTo>
                <a:lnTo>
                  <a:pt x="f11" y="f57"/>
                </a:lnTo>
                <a:lnTo>
                  <a:pt x="f13" y="f75"/>
                </a:lnTo>
                <a:lnTo>
                  <a:pt x="f15" y="f74"/>
                </a:lnTo>
                <a:lnTo>
                  <a:pt x="f17" y="f73"/>
                </a:lnTo>
                <a:lnTo>
                  <a:pt x="f36" y="f72"/>
                </a:lnTo>
                <a:lnTo>
                  <a:pt x="f35" y="f71"/>
                </a:lnTo>
                <a:lnTo>
                  <a:pt x="f33" y="f70"/>
                </a:lnTo>
                <a:lnTo>
                  <a:pt x="f31" y="f69"/>
                </a:lnTo>
                <a:lnTo>
                  <a:pt x="f30" y="f68"/>
                </a:lnTo>
                <a:lnTo>
                  <a:pt x="f28" y="f67"/>
                </a:lnTo>
                <a:lnTo>
                  <a:pt x="f26" y="f66"/>
                </a:lnTo>
                <a:lnTo>
                  <a:pt x="f24" y="f65"/>
                </a:lnTo>
                <a:lnTo>
                  <a:pt x="f22" y="f64"/>
                </a:lnTo>
                <a:lnTo>
                  <a:pt x="f20" y="f63"/>
                </a:lnTo>
                <a:lnTo>
                  <a:pt x="f18" y="f62"/>
                </a:lnTo>
                <a:lnTo>
                  <a:pt x="f16" y="f61"/>
                </a:lnTo>
                <a:lnTo>
                  <a:pt x="f14" y="f0"/>
                </a:lnTo>
                <a:lnTo>
                  <a:pt x="f12" y="f60"/>
                </a:lnTo>
                <a:lnTo>
                  <a:pt x="f10" y="f39"/>
                </a:lnTo>
                <a:lnTo>
                  <a:pt x="f8" y="f38"/>
                </a:lnTo>
                <a:lnTo>
                  <a:pt x="f6" y="f37"/>
                </a:lnTo>
                <a:close/>
              </a:path>
            </a:pathLst>
          </a:custGeom>
          <a:noFill/>
          <a:ln w="46076" cap="rnd">
            <a:solidFill>
              <a:srgbClr val="F2C02C"/>
            </a:solidFill>
            <a:prstDash val="solid"/>
            <a:round/>
          </a:ln>
        </p:spPr>
        <p:txBody>
          <a:bodyPr vert="horz" wrap="none" lIns="113038" tIns="68040" rIns="113038" bIns="6804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95C9798F-77DF-5762-E51B-A06305FE9BCC}"/>
              </a:ext>
            </a:extLst>
          </p:cNvPr>
          <p:cNvSpPr/>
          <p:nvPr/>
        </p:nvSpPr>
        <p:spPr>
          <a:xfrm flipH="1">
            <a:off x="9262076" y="291958"/>
            <a:ext cx="164162" cy="164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8E75E426-C408-695F-9087-6020FDE275A2}"/>
              </a:ext>
            </a:extLst>
          </p:cNvPr>
          <p:cNvSpPr/>
          <p:nvPr/>
        </p:nvSpPr>
        <p:spPr>
          <a:xfrm>
            <a:off x="9262076" y="291958"/>
            <a:ext cx="164162" cy="164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2C02C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57266D26-0226-E6BD-23B5-44EE51AB1A97}"/>
              </a:ext>
            </a:extLst>
          </p:cNvPr>
          <p:cNvSpPr/>
          <p:nvPr/>
        </p:nvSpPr>
        <p:spPr>
          <a:xfrm>
            <a:off x="152640" y="1112038"/>
            <a:ext cx="190442" cy="190442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30"/>
              <a:gd name="f5" fmla="val 265"/>
              <a:gd name="f6" fmla="val 529"/>
              <a:gd name="f7" fmla="val 283"/>
              <a:gd name="f8" fmla="val 528"/>
              <a:gd name="f9" fmla="val 300"/>
              <a:gd name="f10" fmla="val 525"/>
              <a:gd name="f11" fmla="val 317"/>
              <a:gd name="f12" fmla="val 521"/>
              <a:gd name="f13" fmla="val 333"/>
              <a:gd name="f14" fmla="val 516"/>
              <a:gd name="f15" fmla="val 349"/>
              <a:gd name="f16" fmla="val 510"/>
              <a:gd name="f17" fmla="val 365"/>
              <a:gd name="f18" fmla="val 503"/>
              <a:gd name="f19" fmla="val 381"/>
              <a:gd name="f20" fmla="val 494"/>
              <a:gd name="f21" fmla="val 397"/>
              <a:gd name="f22" fmla="val 485"/>
              <a:gd name="f23" fmla="val 412"/>
              <a:gd name="f24" fmla="val 475"/>
              <a:gd name="f25" fmla="val 426"/>
              <a:gd name="f26" fmla="val 464"/>
              <a:gd name="f27" fmla="val 440"/>
              <a:gd name="f28" fmla="val 453"/>
              <a:gd name="f29" fmla="val 452"/>
              <a:gd name="f30" fmla="val 441"/>
              <a:gd name="f31" fmla="val 427"/>
              <a:gd name="f32" fmla="val 413"/>
              <a:gd name="f33" fmla="val 398"/>
              <a:gd name="f34" fmla="val 382"/>
              <a:gd name="f35" fmla="val 502"/>
              <a:gd name="f36" fmla="val 366"/>
              <a:gd name="f37" fmla="val 350"/>
              <a:gd name="f38" fmla="val 334"/>
              <a:gd name="f39" fmla="val 247"/>
              <a:gd name="f40" fmla="val 230"/>
              <a:gd name="f41" fmla="val 213"/>
              <a:gd name="f42" fmla="val 197"/>
              <a:gd name="f43" fmla="val 181"/>
              <a:gd name="f44" fmla="val 165"/>
              <a:gd name="f45" fmla="val 149"/>
              <a:gd name="f46" fmla="val 133"/>
              <a:gd name="f47" fmla="val 118"/>
              <a:gd name="f48" fmla="val 103"/>
              <a:gd name="f49" fmla="val 90"/>
              <a:gd name="f50" fmla="val 78"/>
              <a:gd name="f51" fmla="val 66"/>
              <a:gd name="f52" fmla="val 56"/>
              <a:gd name="f53" fmla="val 45"/>
              <a:gd name="f54" fmla="val 36"/>
              <a:gd name="f55" fmla="val 27"/>
              <a:gd name="f56" fmla="val 20"/>
              <a:gd name="f57" fmla="val 14"/>
              <a:gd name="f58" fmla="val 9"/>
              <a:gd name="f59" fmla="val 5"/>
              <a:gd name="f60" fmla="val 2"/>
              <a:gd name="f61" fmla="val 1"/>
              <a:gd name="f62" fmla="val 196"/>
              <a:gd name="f63" fmla="val 164"/>
              <a:gd name="f64" fmla="val 148"/>
              <a:gd name="f65" fmla="val 132"/>
              <a:gd name="f66" fmla="val 117"/>
              <a:gd name="f67" fmla="val 89"/>
              <a:gd name="f68" fmla="val 77"/>
              <a:gd name="f69" fmla="val 65"/>
              <a:gd name="f70" fmla="val 55"/>
              <a:gd name="f71" fmla="val 44"/>
              <a:gd name="f72" fmla="val 35"/>
              <a:gd name="f73" fmla="val 26"/>
              <a:gd name="f74" fmla="val 19"/>
              <a:gd name="f75" fmla="val 13"/>
              <a:gd name="f76" fmla="val 8"/>
              <a:gd name="f77" fmla="val 212"/>
              <a:gd name="f78" fmla="val 229"/>
              <a:gd name="f79" fmla="*/ f1 1 530"/>
              <a:gd name="f80" fmla="*/ f2 1 530"/>
              <a:gd name="f81" fmla="+- f4 0 f3"/>
              <a:gd name="f82" fmla="*/ f81 1 530"/>
              <a:gd name="f83" fmla="*/ f3 1 f82"/>
              <a:gd name="f84" fmla="*/ f4 1 f82"/>
              <a:gd name="f85" fmla="*/ f83 f79 1"/>
              <a:gd name="f86" fmla="*/ f84 f79 1"/>
              <a:gd name="f87" fmla="*/ f84 f80 1"/>
              <a:gd name="f88" fmla="*/ f83 f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530" h="530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26"/>
                </a:lnTo>
                <a:lnTo>
                  <a:pt x="f31" y="f24"/>
                </a:lnTo>
                <a:lnTo>
                  <a:pt x="f32" y="f22"/>
                </a:lnTo>
                <a:lnTo>
                  <a:pt x="f33" y="f20"/>
                </a:lnTo>
                <a:lnTo>
                  <a:pt x="f34" y="f35"/>
                </a:lnTo>
                <a:lnTo>
                  <a:pt x="f36" y="f16"/>
                </a:lnTo>
                <a:lnTo>
                  <a:pt x="f37" y="f14"/>
                </a:lnTo>
                <a:lnTo>
                  <a:pt x="f38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39" y="f6"/>
                </a:lnTo>
                <a:lnTo>
                  <a:pt x="f40" y="f8"/>
                </a:lnTo>
                <a:lnTo>
                  <a:pt x="f41" y="f10"/>
                </a:lnTo>
                <a:lnTo>
                  <a:pt x="f42" y="f12"/>
                </a:lnTo>
                <a:lnTo>
                  <a:pt x="f43" y="f14"/>
                </a:lnTo>
                <a:lnTo>
                  <a:pt x="f44" y="f16"/>
                </a:lnTo>
                <a:lnTo>
                  <a:pt x="f45" y="f35"/>
                </a:lnTo>
                <a:lnTo>
                  <a:pt x="f46" y="f20"/>
                </a:lnTo>
                <a:lnTo>
                  <a:pt x="f47" y="f22"/>
                </a:lnTo>
                <a:lnTo>
                  <a:pt x="f48" y="f24"/>
                </a:lnTo>
                <a:lnTo>
                  <a:pt x="f49" y="f26"/>
                </a:lnTo>
                <a:lnTo>
                  <a:pt x="f50" y="f29"/>
                </a:lnTo>
                <a:lnTo>
                  <a:pt x="f51" y="f27"/>
                </a:lnTo>
                <a:lnTo>
                  <a:pt x="f52" y="f25"/>
                </a:lnTo>
                <a:lnTo>
                  <a:pt x="f53" y="f23"/>
                </a:lnTo>
                <a:lnTo>
                  <a:pt x="f54" y="f21"/>
                </a:lnTo>
                <a:lnTo>
                  <a:pt x="f55" y="f19"/>
                </a:lnTo>
                <a:lnTo>
                  <a:pt x="f56" y="f17"/>
                </a:lnTo>
                <a:lnTo>
                  <a:pt x="f57" y="f37"/>
                </a:lnTo>
                <a:lnTo>
                  <a:pt x="f58" y="f13"/>
                </a:lnTo>
                <a:lnTo>
                  <a:pt x="f59" y="f11"/>
                </a:lnTo>
                <a:lnTo>
                  <a:pt x="f60" y="f9"/>
                </a:lnTo>
                <a:lnTo>
                  <a:pt x="f61" y="f7"/>
                </a:lnTo>
                <a:lnTo>
                  <a:pt x="f3" y="f5"/>
                </a:lnTo>
                <a:lnTo>
                  <a:pt x="f61" y="f39"/>
                </a:lnTo>
                <a:lnTo>
                  <a:pt x="f60" y="f40"/>
                </a:lnTo>
                <a:lnTo>
                  <a:pt x="f59" y="f41"/>
                </a:lnTo>
                <a:lnTo>
                  <a:pt x="f58" y="f62"/>
                </a:lnTo>
                <a:lnTo>
                  <a:pt x="f57" y="f0"/>
                </a:lnTo>
                <a:lnTo>
                  <a:pt x="f56" y="f63"/>
                </a:lnTo>
                <a:lnTo>
                  <a:pt x="f55" y="f64"/>
                </a:lnTo>
                <a:lnTo>
                  <a:pt x="f54" y="f65"/>
                </a:lnTo>
                <a:lnTo>
                  <a:pt x="f53" y="f66"/>
                </a:lnTo>
                <a:lnTo>
                  <a:pt x="f52" y="f48"/>
                </a:lnTo>
                <a:lnTo>
                  <a:pt x="f51" y="f67"/>
                </a:lnTo>
                <a:lnTo>
                  <a:pt x="f50" y="f68"/>
                </a:lnTo>
                <a:lnTo>
                  <a:pt x="f49" y="f69"/>
                </a:lnTo>
                <a:lnTo>
                  <a:pt x="f48" y="f70"/>
                </a:lnTo>
                <a:lnTo>
                  <a:pt x="f47" y="f71"/>
                </a:lnTo>
                <a:lnTo>
                  <a:pt x="f46" y="f72"/>
                </a:lnTo>
                <a:lnTo>
                  <a:pt x="f45" y="f73"/>
                </a:lnTo>
                <a:lnTo>
                  <a:pt x="f44" y="f74"/>
                </a:lnTo>
                <a:lnTo>
                  <a:pt x="f43" y="f75"/>
                </a:lnTo>
                <a:lnTo>
                  <a:pt x="f42" y="f76"/>
                </a:lnTo>
                <a:lnTo>
                  <a:pt x="f41" y="f59"/>
                </a:lnTo>
                <a:lnTo>
                  <a:pt x="f40" y="f60"/>
                </a:lnTo>
                <a:lnTo>
                  <a:pt x="f39" y="f3"/>
                </a:lnTo>
                <a:lnTo>
                  <a:pt x="f5" y="f3"/>
                </a:lnTo>
                <a:lnTo>
                  <a:pt x="f7" y="f3"/>
                </a:lnTo>
                <a:lnTo>
                  <a:pt x="f9" y="f60"/>
                </a:lnTo>
                <a:lnTo>
                  <a:pt x="f11" y="f59"/>
                </a:lnTo>
                <a:lnTo>
                  <a:pt x="f38" y="f76"/>
                </a:lnTo>
                <a:lnTo>
                  <a:pt x="f37" y="f75"/>
                </a:lnTo>
                <a:lnTo>
                  <a:pt x="f36" y="f74"/>
                </a:lnTo>
                <a:lnTo>
                  <a:pt x="f34" y="f73"/>
                </a:lnTo>
                <a:lnTo>
                  <a:pt x="f33" y="f72"/>
                </a:lnTo>
                <a:lnTo>
                  <a:pt x="f32" y="f71"/>
                </a:lnTo>
                <a:lnTo>
                  <a:pt x="f31" y="f70"/>
                </a:lnTo>
                <a:lnTo>
                  <a:pt x="f30" y="f69"/>
                </a:lnTo>
                <a:lnTo>
                  <a:pt x="f28" y="f68"/>
                </a:lnTo>
                <a:lnTo>
                  <a:pt x="f26" y="f67"/>
                </a:lnTo>
                <a:lnTo>
                  <a:pt x="f24" y="f48"/>
                </a:lnTo>
                <a:lnTo>
                  <a:pt x="f22" y="f66"/>
                </a:lnTo>
                <a:lnTo>
                  <a:pt x="f20" y="f65"/>
                </a:lnTo>
                <a:lnTo>
                  <a:pt x="f18" y="f64"/>
                </a:lnTo>
                <a:lnTo>
                  <a:pt x="f16" y="f63"/>
                </a:lnTo>
                <a:lnTo>
                  <a:pt x="f14" y="f0"/>
                </a:lnTo>
                <a:lnTo>
                  <a:pt x="f12" y="f62"/>
                </a:lnTo>
                <a:lnTo>
                  <a:pt x="f10" y="f77"/>
                </a:lnTo>
                <a:lnTo>
                  <a:pt x="f8" y="f78"/>
                </a:lnTo>
                <a:lnTo>
                  <a:pt x="f6" y="f39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01B3D6EA-64E8-9B55-46DA-2BF61EB9AAAE}"/>
              </a:ext>
            </a:extLst>
          </p:cNvPr>
          <p:cNvSpPr/>
          <p:nvPr/>
        </p:nvSpPr>
        <p:spPr>
          <a:xfrm>
            <a:off x="152640" y="1112038"/>
            <a:ext cx="190442" cy="190442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30"/>
              <a:gd name="f5" fmla="val 265"/>
              <a:gd name="f6" fmla="val 529"/>
              <a:gd name="f7" fmla="val 283"/>
              <a:gd name="f8" fmla="val 528"/>
              <a:gd name="f9" fmla="val 300"/>
              <a:gd name="f10" fmla="val 525"/>
              <a:gd name="f11" fmla="val 317"/>
              <a:gd name="f12" fmla="val 521"/>
              <a:gd name="f13" fmla="val 333"/>
              <a:gd name="f14" fmla="val 516"/>
              <a:gd name="f15" fmla="val 349"/>
              <a:gd name="f16" fmla="val 510"/>
              <a:gd name="f17" fmla="val 365"/>
              <a:gd name="f18" fmla="val 503"/>
              <a:gd name="f19" fmla="val 381"/>
              <a:gd name="f20" fmla="val 494"/>
              <a:gd name="f21" fmla="val 397"/>
              <a:gd name="f22" fmla="val 485"/>
              <a:gd name="f23" fmla="val 412"/>
              <a:gd name="f24" fmla="val 475"/>
              <a:gd name="f25" fmla="val 426"/>
              <a:gd name="f26" fmla="val 464"/>
              <a:gd name="f27" fmla="val 440"/>
              <a:gd name="f28" fmla="val 453"/>
              <a:gd name="f29" fmla="val 452"/>
              <a:gd name="f30" fmla="val 441"/>
              <a:gd name="f31" fmla="val 427"/>
              <a:gd name="f32" fmla="val 413"/>
              <a:gd name="f33" fmla="val 398"/>
              <a:gd name="f34" fmla="val 382"/>
              <a:gd name="f35" fmla="val 502"/>
              <a:gd name="f36" fmla="val 366"/>
              <a:gd name="f37" fmla="val 350"/>
              <a:gd name="f38" fmla="val 334"/>
              <a:gd name="f39" fmla="val 247"/>
              <a:gd name="f40" fmla="val 230"/>
              <a:gd name="f41" fmla="val 213"/>
              <a:gd name="f42" fmla="val 197"/>
              <a:gd name="f43" fmla="val 181"/>
              <a:gd name="f44" fmla="val 165"/>
              <a:gd name="f45" fmla="val 149"/>
              <a:gd name="f46" fmla="val 133"/>
              <a:gd name="f47" fmla="val 118"/>
              <a:gd name="f48" fmla="val 103"/>
              <a:gd name="f49" fmla="val 90"/>
              <a:gd name="f50" fmla="val 78"/>
              <a:gd name="f51" fmla="val 66"/>
              <a:gd name="f52" fmla="val 56"/>
              <a:gd name="f53" fmla="val 45"/>
              <a:gd name="f54" fmla="val 36"/>
              <a:gd name="f55" fmla="val 27"/>
              <a:gd name="f56" fmla="val 20"/>
              <a:gd name="f57" fmla="val 14"/>
              <a:gd name="f58" fmla="val 9"/>
              <a:gd name="f59" fmla="val 5"/>
              <a:gd name="f60" fmla="val 2"/>
              <a:gd name="f61" fmla="val 1"/>
              <a:gd name="f62" fmla="val 196"/>
              <a:gd name="f63" fmla="val 164"/>
              <a:gd name="f64" fmla="val 148"/>
              <a:gd name="f65" fmla="val 132"/>
              <a:gd name="f66" fmla="val 117"/>
              <a:gd name="f67" fmla="val 89"/>
              <a:gd name="f68" fmla="val 77"/>
              <a:gd name="f69" fmla="val 65"/>
              <a:gd name="f70" fmla="val 55"/>
              <a:gd name="f71" fmla="val 44"/>
              <a:gd name="f72" fmla="val 35"/>
              <a:gd name="f73" fmla="val 26"/>
              <a:gd name="f74" fmla="val 19"/>
              <a:gd name="f75" fmla="val 13"/>
              <a:gd name="f76" fmla="val 8"/>
              <a:gd name="f77" fmla="val 212"/>
              <a:gd name="f78" fmla="val 229"/>
              <a:gd name="f79" fmla="*/ f1 1 530"/>
              <a:gd name="f80" fmla="*/ f2 1 530"/>
              <a:gd name="f81" fmla="+- f4 0 f3"/>
              <a:gd name="f82" fmla="*/ f81 1 530"/>
              <a:gd name="f83" fmla="*/ f3 1 f82"/>
              <a:gd name="f84" fmla="*/ f4 1 f82"/>
              <a:gd name="f85" fmla="*/ f83 f79 1"/>
              <a:gd name="f86" fmla="*/ f84 f79 1"/>
              <a:gd name="f87" fmla="*/ f84 f80 1"/>
              <a:gd name="f88" fmla="*/ f83 f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530" h="530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26"/>
                </a:lnTo>
                <a:lnTo>
                  <a:pt x="f31" y="f24"/>
                </a:lnTo>
                <a:lnTo>
                  <a:pt x="f32" y="f22"/>
                </a:lnTo>
                <a:lnTo>
                  <a:pt x="f33" y="f20"/>
                </a:lnTo>
                <a:lnTo>
                  <a:pt x="f34" y="f35"/>
                </a:lnTo>
                <a:lnTo>
                  <a:pt x="f36" y="f16"/>
                </a:lnTo>
                <a:lnTo>
                  <a:pt x="f37" y="f14"/>
                </a:lnTo>
                <a:lnTo>
                  <a:pt x="f38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39" y="f6"/>
                </a:lnTo>
                <a:lnTo>
                  <a:pt x="f40" y="f8"/>
                </a:lnTo>
                <a:lnTo>
                  <a:pt x="f41" y="f10"/>
                </a:lnTo>
                <a:lnTo>
                  <a:pt x="f42" y="f12"/>
                </a:lnTo>
                <a:lnTo>
                  <a:pt x="f43" y="f14"/>
                </a:lnTo>
                <a:lnTo>
                  <a:pt x="f44" y="f16"/>
                </a:lnTo>
                <a:lnTo>
                  <a:pt x="f45" y="f35"/>
                </a:lnTo>
                <a:lnTo>
                  <a:pt x="f46" y="f20"/>
                </a:lnTo>
                <a:lnTo>
                  <a:pt x="f47" y="f22"/>
                </a:lnTo>
                <a:lnTo>
                  <a:pt x="f48" y="f24"/>
                </a:lnTo>
                <a:lnTo>
                  <a:pt x="f49" y="f26"/>
                </a:lnTo>
                <a:lnTo>
                  <a:pt x="f50" y="f29"/>
                </a:lnTo>
                <a:lnTo>
                  <a:pt x="f51" y="f27"/>
                </a:lnTo>
                <a:lnTo>
                  <a:pt x="f52" y="f25"/>
                </a:lnTo>
                <a:lnTo>
                  <a:pt x="f53" y="f23"/>
                </a:lnTo>
                <a:lnTo>
                  <a:pt x="f54" y="f21"/>
                </a:lnTo>
                <a:lnTo>
                  <a:pt x="f55" y="f19"/>
                </a:lnTo>
                <a:lnTo>
                  <a:pt x="f56" y="f17"/>
                </a:lnTo>
                <a:lnTo>
                  <a:pt x="f57" y="f37"/>
                </a:lnTo>
                <a:lnTo>
                  <a:pt x="f58" y="f13"/>
                </a:lnTo>
                <a:lnTo>
                  <a:pt x="f59" y="f11"/>
                </a:lnTo>
                <a:lnTo>
                  <a:pt x="f60" y="f9"/>
                </a:lnTo>
                <a:lnTo>
                  <a:pt x="f61" y="f7"/>
                </a:lnTo>
                <a:lnTo>
                  <a:pt x="f3" y="f5"/>
                </a:lnTo>
                <a:lnTo>
                  <a:pt x="f61" y="f39"/>
                </a:lnTo>
                <a:lnTo>
                  <a:pt x="f60" y="f40"/>
                </a:lnTo>
                <a:lnTo>
                  <a:pt x="f59" y="f41"/>
                </a:lnTo>
                <a:lnTo>
                  <a:pt x="f58" y="f62"/>
                </a:lnTo>
                <a:lnTo>
                  <a:pt x="f57" y="f0"/>
                </a:lnTo>
                <a:lnTo>
                  <a:pt x="f56" y="f63"/>
                </a:lnTo>
                <a:lnTo>
                  <a:pt x="f55" y="f64"/>
                </a:lnTo>
                <a:lnTo>
                  <a:pt x="f54" y="f65"/>
                </a:lnTo>
                <a:lnTo>
                  <a:pt x="f53" y="f66"/>
                </a:lnTo>
                <a:lnTo>
                  <a:pt x="f52" y="f48"/>
                </a:lnTo>
                <a:lnTo>
                  <a:pt x="f51" y="f67"/>
                </a:lnTo>
                <a:lnTo>
                  <a:pt x="f50" y="f68"/>
                </a:lnTo>
                <a:lnTo>
                  <a:pt x="f49" y="f69"/>
                </a:lnTo>
                <a:lnTo>
                  <a:pt x="f48" y="f70"/>
                </a:lnTo>
                <a:lnTo>
                  <a:pt x="f47" y="f71"/>
                </a:lnTo>
                <a:lnTo>
                  <a:pt x="f46" y="f72"/>
                </a:lnTo>
                <a:lnTo>
                  <a:pt x="f45" y="f73"/>
                </a:lnTo>
                <a:lnTo>
                  <a:pt x="f44" y="f74"/>
                </a:lnTo>
                <a:lnTo>
                  <a:pt x="f43" y="f75"/>
                </a:lnTo>
                <a:lnTo>
                  <a:pt x="f42" y="f76"/>
                </a:lnTo>
                <a:lnTo>
                  <a:pt x="f41" y="f59"/>
                </a:lnTo>
                <a:lnTo>
                  <a:pt x="f40" y="f60"/>
                </a:lnTo>
                <a:lnTo>
                  <a:pt x="f39" y="f3"/>
                </a:lnTo>
                <a:lnTo>
                  <a:pt x="f5" y="f3"/>
                </a:lnTo>
                <a:lnTo>
                  <a:pt x="f7" y="f3"/>
                </a:lnTo>
                <a:lnTo>
                  <a:pt x="f9" y="f60"/>
                </a:lnTo>
                <a:lnTo>
                  <a:pt x="f11" y="f59"/>
                </a:lnTo>
                <a:lnTo>
                  <a:pt x="f38" y="f76"/>
                </a:lnTo>
                <a:lnTo>
                  <a:pt x="f37" y="f75"/>
                </a:lnTo>
                <a:lnTo>
                  <a:pt x="f36" y="f74"/>
                </a:lnTo>
                <a:lnTo>
                  <a:pt x="f34" y="f73"/>
                </a:lnTo>
                <a:lnTo>
                  <a:pt x="f33" y="f72"/>
                </a:lnTo>
                <a:lnTo>
                  <a:pt x="f32" y="f71"/>
                </a:lnTo>
                <a:lnTo>
                  <a:pt x="f31" y="f70"/>
                </a:lnTo>
                <a:lnTo>
                  <a:pt x="f30" y="f69"/>
                </a:lnTo>
                <a:lnTo>
                  <a:pt x="f28" y="f68"/>
                </a:lnTo>
                <a:lnTo>
                  <a:pt x="f26" y="f67"/>
                </a:lnTo>
                <a:lnTo>
                  <a:pt x="f24" y="f48"/>
                </a:lnTo>
                <a:lnTo>
                  <a:pt x="f22" y="f66"/>
                </a:lnTo>
                <a:lnTo>
                  <a:pt x="f20" y="f65"/>
                </a:lnTo>
                <a:lnTo>
                  <a:pt x="f18" y="f64"/>
                </a:lnTo>
                <a:lnTo>
                  <a:pt x="f16" y="f63"/>
                </a:lnTo>
                <a:lnTo>
                  <a:pt x="f14" y="f0"/>
                </a:lnTo>
                <a:lnTo>
                  <a:pt x="f12" y="f62"/>
                </a:lnTo>
                <a:lnTo>
                  <a:pt x="f10" y="f77"/>
                </a:lnTo>
                <a:lnTo>
                  <a:pt x="f8" y="f78"/>
                </a:lnTo>
                <a:lnTo>
                  <a:pt x="f6" y="f39"/>
                </a:lnTo>
                <a:close/>
              </a:path>
            </a:pathLst>
          </a:custGeom>
          <a:noFill/>
          <a:ln w="46076" cap="rnd">
            <a:solidFill>
              <a:srgbClr val="F2C02C"/>
            </a:solidFill>
            <a:prstDash val="solid"/>
            <a:round/>
          </a:ln>
        </p:spPr>
        <p:txBody>
          <a:bodyPr vert="horz" wrap="none" lIns="113038" tIns="68040" rIns="113038" bIns="6804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538C0108-AFDB-F8A2-2E92-C433778C79E6}"/>
              </a:ext>
            </a:extLst>
          </p:cNvPr>
          <p:cNvSpPr/>
          <p:nvPr/>
        </p:nvSpPr>
        <p:spPr>
          <a:xfrm>
            <a:off x="225719" y="237597"/>
            <a:ext cx="356396" cy="429118"/>
          </a:xfrm>
          <a:custGeom>
            <a:avLst/>
            <a:gdLst>
              <a:gd name="f0" fmla="val w"/>
              <a:gd name="f1" fmla="val h"/>
              <a:gd name="f2" fmla="val 0"/>
              <a:gd name="f3" fmla="val 991"/>
              <a:gd name="f4" fmla="val 1193"/>
              <a:gd name="f5" fmla="val 496"/>
              <a:gd name="f6" fmla="val 462"/>
              <a:gd name="f7" fmla="val 1"/>
              <a:gd name="f8" fmla="val 430"/>
              <a:gd name="f9" fmla="val 4"/>
              <a:gd name="f10" fmla="val 398"/>
              <a:gd name="f11" fmla="val 9"/>
              <a:gd name="f12" fmla="val 367"/>
              <a:gd name="f13" fmla="val 16"/>
              <a:gd name="f14" fmla="val 337"/>
              <a:gd name="f15" fmla="val 25"/>
              <a:gd name="f16" fmla="val 307"/>
              <a:gd name="f17" fmla="val 36"/>
              <a:gd name="f18" fmla="val 278"/>
              <a:gd name="f19" fmla="val 50"/>
              <a:gd name="f20" fmla="val 248"/>
              <a:gd name="f21" fmla="val 66"/>
              <a:gd name="f22" fmla="val 219"/>
              <a:gd name="f23" fmla="val 84"/>
              <a:gd name="f24" fmla="val 193"/>
              <a:gd name="f25" fmla="val 103"/>
              <a:gd name="f26" fmla="val 168"/>
              <a:gd name="f27" fmla="val 123"/>
              <a:gd name="f28" fmla="val 144"/>
              <a:gd name="f29" fmla="val 429"/>
              <a:gd name="f30" fmla="val 461"/>
              <a:gd name="f31" fmla="val 495"/>
              <a:gd name="f32" fmla="val 529"/>
              <a:gd name="f33" fmla="val 561"/>
              <a:gd name="f34" fmla="val 593"/>
              <a:gd name="f35" fmla="val 624"/>
              <a:gd name="f36" fmla="val 654"/>
              <a:gd name="f37" fmla="val 37"/>
              <a:gd name="f38" fmla="val 684"/>
              <a:gd name="f39" fmla="val 713"/>
              <a:gd name="f40" fmla="val 743"/>
              <a:gd name="f41" fmla="val 772"/>
              <a:gd name="f42" fmla="val 798"/>
              <a:gd name="f43" fmla="val 823"/>
              <a:gd name="f44" fmla="val 846"/>
              <a:gd name="f45" fmla="val 867"/>
              <a:gd name="f46" fmla="val 887"/>
              <a:gd name="f47" fmla="val 906"/>
              <a:gd name="f48" fmla="val 924"/>
              <a:gd name="f49" fmla="val 269"/>
              <a:gd name="f50" fmla="val 935"/>
              <a:gd name="f51" fmla="val 289"/>
              <a:gd name="f52" fmla="val 945"/>
              <a:gd name="f53" fmla="val 310"/>
              <a:gd name="f54" fmla="val 954"/>
              <a:gd name="f55" fmla="val 332"/>
              <a:gd name="f56" fmla="val 963"/>
              <a:gd name="f57" fmla="val 1135"/>
              <a:gd name="f58" fmla="val 1141"/>
              <a:gd name="f59" fmla="val 333"/>
              <a:gd name="f60" fmla="val 1147"/>
              <a:gd name="f61" fmla="val 335"/>
              <a:gd name="f62" fmla="val 1152"/>
              <a:gd name="f63" fmla="val 1157"/>
              <a:gd name="f64" fmla="val 339"/>
              <a:gd name="f65" fmla="val 1163"/>
              <a:gd name="f66" fmla="val 342"/>
              <a:gd name="f67" fmla="val 1167"/>
              <a:gd name="f68" fmla="val 345"/>
              <a:gd name="f69" fmla="val 1172"/>
              <a:gd name="f70" fmla="val 349"/>
              <a:gd name="f71" fmla="val 1176"/>
              <a:gd name="f72" fmla="val 353"/>
              <a:gd name="f73" fmla="val 1180"/>
              <a:gd name="f74" fmla="val 358"/>
              <a:gd name="f75" fmla="val 1183"/>
              <a:gd name="f76" fmla="val 362"/>
              <a:gd name="f77" fmla="val 1186"/>
              <a:gd name="f78" fmla="val 1188"/>
              <a:gd name="f79" fmla="val 373"/>
              <a:gd name="f80" fmla="val 1190"/>
              <a:gd name="f81" fmla="val 378"/>
              <a:gd name="f82" fmla="val 1192"/>
              <a:gd name="f83" fmla="val 384"/>
              <a:gd name="f84" fmla="val 390"/>
              <a:gd name="f85" fmla="val 601"/>
              <a:gd name="f86" fmla="val 607"/>
              <a:gd name="f87" fmla="val 613"/>
              <a:gd name="f88" fmla="val 618"/>
              <a:gd name="f89" fmla="val 629"/>
              <a:gd name="f90" fmla="val 633"/>
              <a:gd name="f91" fmla="val 638"/>
              <a:gd name="f92" fmla="val 642"/>
              <a:gd name="f93" fmla="val 646"/>
              <a:gd name="f94" fmla="val 649"/>
              <a:gd name="f95" fmla="val 652"/>
              <a:gd name="f96" fmla="val 656"/>
              <a:gd name="f97" fmla="val 658"/>
              <a:gd name="f98" fmla="val 659"/>
              <a:gd name="f99" fmla="val 681"/>
              <a:gd name="f100" fmla="val 702"/>
              <a:gd name="f101" fmla="val 722"/>
              <a:gd name="f102" fmla="val 847"/>
              <a:gd name="f103" fmla="val 868"/>
              <a:gd name="f104" fmla="val 888"/>
              <a:gd name="f105" fmla="val 907"/>
              <a:gd name="f106" fmla="val 925"/>
              <a:gd name="f107" fmla="val 941"/>
              <a:gd name="f108" fmla="val 966"/>
              <a:gd name="f109" fmla="val 975"/>
              <a:gd name="f110" fmla="val 982"/>
              <a:gd name="f111" fmla="val 987"/>
              <a:gd name="f112" fmla="val 990"/>
              <a:gd name="f113" fmla="val 562"/>
              <a:gd name="f114" fmla="*/ f0 1 991"/>
              <a:gd name="f115" fmla="*/ f1 1 1193"/>
              <a:gd name="f116" fmla="+- f4 0 f2"/>
              <a:gd name="f117" fmla="+- f3 0 f2"/>
              <a:gd name="f118" fmla="*/ f117 1 991"/>
              <a:gd name="f119" fmla="*/ f116 1 1193"/>
              <a:gd name="f120" fmla="*/ f2 1 f118"/>
              <a:gd name="f121" fmla="*/ f3 1 f118"/>
              <a:gd name="f122" fmla="*/ f2 1 f119"/>
              <a:gd name="f123" fmla="*/ f4 1 f119"/>
              <a:gd name="f124" fmla="*/ f120 f114 1"/>
              <a:gd name="f125" fmla="*/ f121 f114 1"/>
              <a:gd name="f126" fmla="*/ f123 f115 1"/>
              <a:gd name="f127" fmla="*/ f122 f1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4" t="f127" r="f125" b="f126"/>
            <a:pathLst>
              <a:path w="991" h="1193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6"/>
                </a:lnTo>
                <a:lnTo>
                  <a:pt x="f25" y="f24"/>
                </a:lnTo>
                <a:lnTo>
                  <a:pt x="f23" y="f22"/>
                </a:lnTo>
                <a:lnTo>
                  <a:pt x="f21" y="f20"/>
                </a:lnTo>
                <a:lnTo>
                  <a:pt x="f19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29"/>
                </a:lnTo>
                <a:lnTo>
                  <a:pt x="f7" y="f30"/>
                </a:lnTo>
                <a:lnTo>
                  <a:pt x="f2" y="f31"/>
                </a:lnTo>
                <a:lnTo>
                  <a:pt x="f2" y="f31"/>
                </a:lnTo>
                <a:lnTo>
                  <a:pt x="f2" y="f31"/>
                </a:lnTo>
                <a:lnTo>
                  <a:pt x="f7" y="f32"/>
                </a:lnTo>
                <a:lnTo>
                  <a:pt x="f9" y="f33"/>
                </a:lnTo>
                <a:lnTo>
                  <a:pt x="f11" y="f34"/>
                </a:lnTo>
                <a:lnTo>
                  <a:pt x="f13" y="f35"/>
                </a:lnTo>
                <a:lnTo>
                  <a:pt x="f15" y="f36"/>
                </a:lnTo>
                <a:lnTo>
                  <a:pt x="f37" y="f38"/>
                </a:lnTo>
                <a:lnTo>
                  <a:pt x="f19" y="f39"/>
                </a:lnTo>
                <a:lnTo>
                  <a:pt x="f21" y="f40"/>
                </a:lnTo>
                <a:lnTo>
                  <a:pt x="f23" y="f41"/>
                </a:lnTo>
                <a:lnTo>
                  <a:pt x="f25" y="f42"/>
                </a:lnTo>
                <a:lnTo>
                  <a:pt x="f27" y="f43"/>
                </a:lnTo>
                <a:lnTo>
                  <a:pt x="f28" y="f44"/>
                </a:lnTo>
                <a:lnTo>
                  <a:pt x="f26" y="f45"/>
                </a:lnTo>
                <a:lnTo>
                  <a:pt x="f24" y="f46"/>
                </a:lnTo>
                <a:lnTo>
                  <a:pt x="f22" y="f47"/>
                </a:lnTo>
                <a:lnTo>
                  <a:pt x="f20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5" y="f56"/>
                </a:lnTo>
                <a:lnTo>
                  <a:pt x="f55" y="f57"/>
                </a:lnTo>
                <a:lnTo>
                  <a:pt x="f55" y="f58"/>
                </a:lnTo>
                <a:lnTo>
                  <a:pt x="f59" y="f60"/>
                </a:lnTo>
                <a:lnTo>
                  <a:pt x="f61" y="f62"/>
                </a:lnTo>
                <a:lnTo>
                  <a:pt x="f14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12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4"/>
                </a:lnTo>
                <a:lnTo>
                  <a:pt x="f84" y="f4"/>
                </a:lnTo>
                <a:lnTo>
                  <a:pt x="f85" y="f4"/>
                </a:lnTo>
                <a:lnTo>
                  <a:pt x="f86" y="f4"/>
                </a:lnTo>
                <a:lnTo>
                  <a:pt x="f87" y="f82"/>
                </a:lnTo>
                <a:lnTo>
                  <a:pt x="f88" y="f80"/>
                </a:lnTo>
                <a:lnTo>
                  <a:pt x="f35" y="f78"/>
                </a:lnTo>
                <a:lnTo>
                  <a:pt x="f89" y="f77"/>
                </a:lnTo>
                <a:lnTo>
                  <a:pt x="f90" y="f75"/>
                </a:lnTo>
                <a:lnTo>
                  <a:pt x="f91" y="f73"/>
                </a:lnTo>
                <a:lnTo>
                  <a:pt x="f92" y="f71"/>
                </a:lnTo>
                <a:lnTo>
                  <a:pt x="f93" y="f69"/>
                </a:lnTo>
                <a:lnTo>
                  <a:pt x="f94" y="f67"/>
                </a:lnTo>
                <a:lnTo>
                  <a:pt x="f95" y="f65"/>
                </a:lnTo>
                <a:lnTo>
                  <a:pt x="f36" y="f63"/>
                </a:lnTo>
                <a:lnTo>
                  <a:pt x="f96" y="f62"/>
                </a:lnTo>
                <a:lnTo>
                  <a:pt x="f97" y="f60"/>
                </a:lnTo>
                <a:lnTo>
                  <a:pt x="f98" y="f58"/>
                </a:lnTo>
                <a:lnTo>
                  <a:pt x="f98" y="f57"/>
                </a:lnTo>
                <a:lnTo>
                  <a:pt x="f98" y="f56"/>
                </a:lnTo>
                <a:lnTo>
                  <a:pt x="f98" y="f56"/>
                </a:lnTo>
                <a:lnTo>
                  <a:pt x="f98" y="f56"/>
                </a:lnTo>
                <a:lnTo>
                  <a:pt x="f99" y="f54"/>
                </a:lnTo>
                <a:lnTo>
                  <a:pt x="f100" y="f52"/>
                </a:lnTo>
                <a:lnTo>
                  <a:pt x="f101" y="f50"/>
                </a:lnTo>
                <a:lnTo>
                  <a:pt x="f40" y="f48"/>
                </a:lnTo>
                <a:lnTo>
                  <a:pt x="f41" y="f47"/>
                </a:lnTo>
                <a:lnTo>
                  <a:pt x="f42" y="f46"/>
                </a:lnTo>
                <a:lnTo>
                  <a:pt x="f43" y="f45"/>
                </a:lnTo>
                <a:lnTo>
                  <a:pt x="f102" y="f44"/>
                </a:lnTo>
                <a:lnTo>
                  <a:pt x="f103" y="f43"/>
                </a:lnTo>
                <a:lnTo>
                  <a:pt x="f104" y="f42"/>
                </a:lnTo>
                <a:lnTo>
                  <a:pt x="f105" y="f41"/>
                </a:lnTo>
                <a:lnTo>
                  <a:pt x="f106" y="f40"/>
                </a:lnTo>
                <a:lnTo>
                  <a:pt x="f107" y="f39"/>
                </a:lnTo>
                <a:lnTo>
                  <a:pt x="f54" y="f38"/>
                </a:lnTo>
                <a:lnTo>
                  <a:pt x="f108" y="f36"/>
                </a:lnTo>
                <a:lnTo>
                  <a:pt x="f109" y="f35"/>
                </a:lnTo>
                <a:lnTo>
                  <a:pt x="f110" y="f34"/>
                </a:lnTo>
                <a:lnTo>
                  <a:pt x="f111" y="f33"/>
                </a:lnTo>
                <a:lnTo>
                  <a:pt x="f112" y="f32"/>
                </a:lnTo>
                <a:lnTo>
                  <a:pt x="f3" y="f31"/>
                </a:lnTo>
                <a:lnTo>
                  <a:pt x="f3" y="f31"/>
                </a:lnTo>
                <a:lnTo>
                  <a:pt x="f3" y="f31"/>
                </a:lnTo>
                <a:lnTo>
                  <a:pt x="f112" y="f30"/>
                </a:lnTo>
                <a:lnTo>
                  <a:pt x="f111" y="f29"/>
                </a:lnTo>
                <a:lnTo>
                  <a:pt x="f110" y="f10"/>
                </a:lnTo>
                <a:lnTo>
                  <a:pt x="f109" y="f12"/>
                </a:lnTo>
                <a:lnTo>
                  <a:pt x="f108" y="f14"/>
                </a:lnTo>
                <a:lnTo>
                  <a:pt x="f54" y="f16"/>
                </a:lnTo>
                <a:lnTo>
                  <a:pt x="f107" y="f18"/>
                </a:lnTo>
                <a:lnTo>
                  <a:pt x="f106" y="f20"/>
                </a:lnTo>
                <a:lnTo>
                  <a:pt x="f105" y="f22"/>
                </a:lnTo>
                <a:lnTo>
                  <a:pt x="f104" y="f24"/>
                </a:lnTo>
                <a:lnTo>
                  <a:pt x="f103" y="f26"/>
                </a:lnTo>
                <a:lnTo>
                  <a:pt x="f102" y="f28"/>
                </a:lnTo>
                <a:lnTo>
                  <a:pt x="f43" y="f27"/>
                </a:lnTo>
                <a:lnTo>
                  <a:pt x="f42" y="f25"/>
                </a:lnTo>
                <a:lnTo>
                  <a:pt x="f41" y="f23"/>
                </a:lnTo>
                <a:lnTo>
                  <a:pt x="f40" y="f21"/>
                </a:lnTo>
                <a:lnTo>
                  <a:pt x="f39" y="f19"/>
                </a:lnTo>
                <a:lnTo>
                  <a:pt x="f38" y="f17"/>
                </a:lnTo>
                <a:lnTo>
                  <a:pt x="f36" y="f15"/>
                </a:lnTo>
                <a:lnTo>
                  <a:pt x="f35" y="f13"/>
                </a:lnTo>
                <a:lnTo>
                  <a:pt x="f34" y="f11"/>
                </a:lnTo>
                <a:lnTo>
                  <a:pt x="f113" y="f9"/>
                </a:lnTo>
                <a:lnTo>
                  <a:pt x="f32" y="f7"/>
                </a:lnTo>
                <a:close/>
              </a:path>
            </a:pathLst>
          </a:custGeom>
          <a:noFill/>
          <a:ln w="28803" cap="sq">
            <a:solidFill>
              <a:srgbClr val="FFFFFF"/>
            </a:solidFill>
            <a:prstDash val="solid"/>
            <a:miter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07D91882-6C68-2004-A4EC-27B4CA84C5F0}"/>
              </a:ext>
            </a:extLst>
          </p:cNvPr>
          <p:cNvSpPr/>
          <p:nvPr/>
        </p:nvSpPr>
        <p:spPr>
          <a:xfrm>
            <a:off x="320396" y="667082"/>
            <a:ext cx="167042" cy="41760"/>
          </a:xfrm>
          <a:custGeom>
            <a:avLst/>
            <a:gdLst>
              <a:gd name="f0" fmla="val w"/>
              <a:gd name="f1" fmla="val h"/>
              <a:gd name="f2" fmla="val 0"/>
              <a:gd name="f3" fmla="val 465"/>
              <a:gd name="f4" fmla="val 117"/>
              <a:gd name="f5" fmla="val 233"/>
              <a:gd name="f6" fmla="val 407"/>
              <a:gd name="f7" fmla="val 413"/>
              <a:gd name="f8" fmla="val 419"/>
              <a:gd name="f9" fmla="val 116"/>
              <a:gd name="f10" fmla="val 424"/>
              <a:gd name="f11" fmla="val 114"/>
              <a:gd name="f12" fmla="val 430"/>
              <a:gd name="f13" fmla="val 112"/>
              <a:gd name="f14" fmla="val 435"/>
              <a:gd name="f15" fmla="val 110"/>
              <a:gd name="f16" fmla="val 439"/>
              <a:gd name="f17" fmla="val 107"/>
              <a:gd name="f18" fmla="val 444"/>
              <a:gd name="f19" fmla="val 103"/>
              <a:gd name="f20" fmla="val 448"/>
              <a:gd name="f21" fmla="val 100"/>
              <a:gd name="f22" fmla="val 452"/>
              <a:gd name="f23" fmla="val 95"/>
              <a:gd name="f24" fmla="val 455"/>
              <a:gd name="f25" fmla="val 91"/>
              <a:gd name="f26" fmla="val 458"/>
              <a:gd name="f27" fmla="val 86"/>
              <a:gd name="f28" fmla="val 460"/>
              <a:gd name="f29" fmla="val 81"/>
              <a:gd name="f30" fmla="val 462"/>
              <a:gd name="f31" fmla="val 76"/>
              <a:gd name="f32" fmla="val 464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5"/>
              <a:gd name="f42" fmla="val 21"/>
              <a:gd name="f43" fmla="val 17"/>
              <a:gd name="f44" fmla="val 13"/>
              <a:gd name="f45" fmla="val 10"/>
              <a:gd name="f46" fmla="val 7"/>
              <a:gd name="f47" fmla="val 4"/>
              <a:gd name="f48" fmla="val 3"/>
              <a:gd name="f49" fmla="val 1"/>
              <a:gd name="f50" fmla="val 26"/>
              <a:gd name="f51" fmla="val 5"/>
              <a:gd name="f52" fmla="*/ f0 1 465"/>
              <a:gd name="f53" fmla="*/ f1 1 117"/>
              <a:gd name="f54" fmla="+- f4 0 f2"/>
              <a:gd name="f55" fmla="+- f3 0 f2"/>
              <a:gd name="f56" fmla="*/ f55 1 465"/>
              <a:gd name="f57" fmla="*/ f54 1 117"/>
              <a:gd name="f58" fmla="*/ f2 1 f56"/>
              <a:gd name="f59" fmla="*/ f3 1 f56"/>
              <a:gd name="f60" fmla="*/ f2 1 f57"/>
              <a:gd name="f61" fmla="*/ f4 1 f57"/>
              <a:gd name="f62" fmla="*/ f58 f52 1"/>
              <a:gd name="f63" fmla="*/ f59 f52 1"/>
              <a:gd name="f64" fmla="*/ f61 f53 1"/>
              <a:gd name="f65" fmla="*/ f60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465" h="117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50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51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51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50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1622FBB4-AF15-AA9A-873C-0F171812ED69}"/>
              </a:ext>
            </a:extLst>
          </p:cNvPr>
          <p:cNvSpPr/>
          <p:nvPr/>
        </p:nvSpPr>
        <p:spPr>
          <a:xfrm>
            <a:off x="336599" y="708477"/>
            <a:ext cx="134636" cy="41404"/>
          </a:xfrm>
          <a:custGeom>
            <a:avLst/>
            <a:gdLst>
              <a:gd name="f0" fmla="val w"/>
              <a:gd name="f1" fmla="val h"/>
              <a:gd name="f2" fmla="val 0"/>
              <a:gd name="f3" fmla="val 375"/>
              <a:gd name="f4" fmla="val 116"/>
              <a:gd name="f5" fmla="val 188"/>
              <a:gd name="f6" fmla="val 317"/>
              <a:gd name="f7" fmla="val 323"/>
              <a:gd name="f8" fmla="val 329"/>
              <a:gd name="f9" fmla="val 115"/>
              <a:gd name="f10" fmla="val 334"/>
              <a:gd name="f11" fmla="val 113"/>
              <a:gd name="f12" fmla="val 340"/>
              <a:gd name="f13" fmla="val 111"/>
              <a:gd name="f14" fmla="val 345"/>
              <a:gd name="f15" fmla="val 109"/>
              <a:gd name="f16" fmla="val 349"/>
              <a:gd name="f17" fmla="val 106"/>
              <a:gd name="f18" fmla="val 354"/>
              <a:gd name="f19" fmla="val 103"/>
              <a:gd name="f20" fmla="val 358"/>
              <a:gd name="f21" fmla="val 99"/>
              <a:gd name="f22" fmla="val 362"/>
              <a:gd name="f23" fmla="val 95"/>
              <a:gd name="f24" fmla="val 365"/>
              <a:gd name="f25" fmla="val 90"/>
              <a:gd name="f26" fmla="val 368"/>
              <a:gd name="f27" fmla="val 86"/>
              <a:gd name="f28" fmla="val 370"/>
              <a:gd name="f29" fmla="val 81"/>
              <a:gd name="f30" fmla="val 372"/>
              <a:gd name="f31" fmla="val 75"/>
              <a:gd name="f32" fmla="val 374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*/ f0 1 375"/>
              <a:gd name="f51" fmla="*/ f1 1 116"/>
              <a:gd name="f52" fmla="+- f4 0 f2"/>
              <a:gd name="f53" fmla="+- f3 0 f2"/>
              <a:gd name="f54" fmla="*/ f53 1 375"/>
              <a:gd name="f55" fmla="*/ f52 1 116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375" h="116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A4E5AD76-3CE2-0527-12E4-07DF510965C4}"/>
              </a:ext>
            </a:extLst>
          </p:cNvPr>
          <p:cNvSpPr/>
          <p:nvPr/>
        </p:nvSpPr>
        <p:spPr>
          <a:xfrm>
            <a:off x="323276" y="356039"/>
            <a:ext cx="163083" cy="310676"/>
          </a:xfrm>
          <a:custGeom>
            <a:avLst/>
            <a:gdLst>
              <a:gd name="f0" fmla="val w"/>
              <a:gd name="f1" fmla="val h"/>
              <a:gd name="f2" fmla="val 0"/>
              <a:gd name="f3" fmla="val 454"/>
              <a:gd name="f4" fmla="val 864"/>
              <a:gd name="f5" fmla="val 165"/>
              <a:gd name="f6" fmla="val 173"/>
              <a:gd name="f7" fmla="val 457"/>
              <a:gd name="f8" fmla="val 174"/>
              <a:gd name="f9" fmla="val 443"/>
              <a:gd name="f10" fmla="val 177"/>
              <a:gd name="f11" fmla="val 431"/>
              <a:gd name="f12" fmla="val 182"/>
              <a:gd name="f13" fmla="val 419"/>
              <a:gd name="f14" fmla="val 188"/>
              <a:gd name="f15" fmla="val 408"/>
              <a:gd name="f16" fmla="val 195"/>
              <a:gd name="f17" fmla="val 397"/>
              <a:gd name="f18" fmla="val 203"/>
              <a:gd name="f19" fmla="val 387"/>
              <a:gd name="f20" fmla="val 223"/>
              <a:gd name="f21" fmla="val 368"/>
              <a:gd name="f22" fmla="val 245"/>
              <a:gd name="f23" fmla="val 351"/>
              <a:gd name="f24" fmla="val 270"/>
              <a:gd name="f25" fmla="val 334"/>
              <a:gd name="f26" fmla="val 324"/>
              <a:gd name="f27" fmla="val 302"/>
              <a:gd name="f28" fmla="val 375"/>
              <a:gd name="f29" fmla="val 399"/>
              <a:gd name="f30" fmla="val 252"/>
              <a:gd name="f31" fmla="val 232"/>
              <a:gd name="f32" fmla="val 428"/>
              <a:gd name="f33" fmla="val 222"/>
              <a:gd name="f34" fmla="val 435"/>
              <a:gd name="f35" fmla="val 211"/>
              <a:gd name="f36" fmla="val 442"/>
              <a:gd name="f37" fmla="val 200"/>
              <a:gd name="f38" fmla="val 447"/>
              <a:gd name="f39" fmla="val 451"/>
              <a:gd name="f40" fmla="val 175"/>
              <a:gd name="f41" fmla="val 453"/>
              <a:gd name="f42" fmla="val 161"/>
              <a:gd name="f43" fmla="val 147"/>
              <a:gd name="f44" fmla="val 132"/>
              <a:gd name="f45" fmla="val 450"/>
              <a:gd name="f46" fmla="val 119"/>
              <a:gd name="f47" fmla="val 109"/>
              <a:gd name="f48" fmla="val 99"/>
              <a:gd name="f49" fmla="val 92"/>
              <a:gd name="f50" fmla="val 85"/>
              <a:gd name="f51" fmla="val 420"/>
              <a:gd name="f52" fmla="val 79"/>
              <a:gd name="f53" fmla="val 410"/>
              <a:gd name="f54" fmla="val 75"/>
              <a:gd name="f55" fmla="val 400"/>
              <a:gd name="f56" fmla="val 72"/>
              <a:gd name="f57" fmla="val 390"/>
              <a:gd name="f58" fmla="val 70"/>
              <a:gd name="f59" fmla="val 379"/>
              <a:gd name="f60" fmla="val 69"/>
              <a:gd name="f61" fmla="val 355"/>
              <a:gd name="f62" fmla="val 331"/>
              <a:gd name="f63" fmla="val 74"/>
              <a:gd name="f64" fmla="val 307"/>
              <a:gd name="f65" fmla="val 82"/>
              <a:gd name="f66" fmla="val 284"/>
              <a:gd name="f67" fmla="val 91"/>
              <a:gd name="f68" fmla="val 262"/>
              <a:gd name="f69" fmla="val 103"/>
              <a:gd name="f70" fmla="val 244"/>
              <a:gd name="f71" fmla="val 116"/>
              <a:gd name="f72" fmla="val 235"/>
              <a:gd name="f73" fmla="val 123"/>
              <a:gd name="f74" fmla="val 228"/>
              <a:gd name="f75" fmla="val 130"/>
              <a:gd name="f76" fmla="val 138"/>
              <a:gd name="f77" fmla="val 218"/>
              <a:gd name="f78" fmla="val 145"/>
              <a:gd name="f79" fmla="val 214"/>
              <a:gd name="f80" fmla="val 153"/>
              <a:gd name="f81" fmla="val 213"/>
              <a:gd name="f82" fmla="val 212"/>
              <a:gd name="f83" fmla="val 168"/>
              <a:gd name="f84" fmla="val 217"/>
              <a:gd name="f85" fmla="val 183"/>
              <a:gd name="f86" fmla="val 190"/>
              <a:gd name="f87" fmla="val 226"/>
              <a:gd name="f88" fmla="val 194"/>
              <a:gd name="f89" fmla="val 231"/>
              <a:gd name="f90" fmla="val 198"/>
              <a:gd name="f91" fmla="val 240"/>
              <a:gd name="f92" fmla="val 202"/>
              <a:gd name="f93" fmla="val 248"/>
              <a:gd name="f94" fmla="val 253"/>
              <a:gd name="f95" fmla="val 201"/>
              <a:gd name="f96" fmla="val 256"/>
              <a:gd name="f97" fmla="val 199"/>
              <a:gd name="f98" fmla="val 260"/>
              <a:gd name="f99" fmla="val 197"/>
              <a:gd name="f100" fmla="val 264"/>
              <a:gd name="f101" fmla="val 193"/>
              <a:gd name="f102" fmla="val 267"/>
              <a:gd name="f103" fmla="val 185"/>
              <a:gd name="f104" fmla="val 276"/>
              <a:gd name="f105" fmla="val 280"/>
              <a:gd name="f106" fmla="val 162"/>
              <a:gd name="f107" fmla="val 283"/>
              <a:gd name="f108" fmla="val 148"/>
              <a:gd name="f109" fmla="val 134"/>
              <a:gd name="f110" fmla="val 281"/>
              <a:gd name="f111" fmla="val 277"/>
              <a:gd name="f112" fmla="val 89"/>
              <a:gd name="f113" fmla="val 266"/>
              <a:gd name="f114" fmla="val 68"/>
              <a:gd name="f115" fmla="val 261"/>
              <a:gd name="f116" fmla="val 61"/>
              <a:gd name="f117" fmla="val 55"/>
              <a:gd name="f118" fmla="val 250"/>
              <a:gd name="f119" fmla="val 50"/>
              <a:gd name="f120" fmla="val 242"/>
              <a:gd name="f121" fmla="val 44"/>
              <a:gd name="f122" fmla="val 37"/>
              <a:gd name="f123" fmla="val 30"/>
              <a:gd name="f124" fmla="val 23"/>
              <a:gd name="f125" fmla="val 187"/>
              <a:gd name="f126" fmla="val 16"/>
              <a:gd name="f127" fmla="val 169"/>
              <a:gd name="f128" fmla="val 10"/>
              <a:gd name="f129" fmla="val 151"/>
              <a:gd name="f130" fmla="val 5"/>
              <a:gd name="f131" fmla="val 2"/>
              <a:gd name="f132" fmla="val 113"/>
              <a:gd name="f133" fmla="val 94"/>
              <a:gd name="f134" fmla="val 1"/>
              <a:gd name="f135" fmla="val 76"/>
              <a:gd name="f136" fmla="val 4"/>
              <a:gd name="f137" fmla="val 67"/>
              <a:gd name="f138" fmla="val 6"/>
              <a:gd name="f139" fmla="val 59"/>
              <a:gd name="f140" fmla="val 14"/>
              <a:gd name="f141" fmla="val 42"/>
              <a:gd name="f142" fmla="val 19"/>
              <a:gd name="f143" fmla="val 35"/>
              <a:gd name="f144" fmla="val 25"/>
              <a:gd name="f145" fmla="val 28"/>
              <a:gd name="f146" fmla="val 32"/>
              <a:gd name="f147" fmla="val 21"/>
              <a:gd name="f148" fmla="val 40"/>
              <a:gd name="f149" fmla="val 15"/>
              <a:gd name="f150" fmla="val 49"/>
              <a:gd name="f151" fmla="val 71"/>
              <a:gd name="f152" fmla="val 105"/>
              <a:gd name="f153" fmla="val 3"/>
              <a:gd name="f154" fmla="val 117"/>
              <a:gd name="f155" fmla="val 7"/>
              <a:gd name="f156" fmla="val 129"/>
              <a:gd name="f157" fmla="val 12"/>
              <a:gd name="f158" fmla="val 141"/>
              <a:gd name="f159" fmla="val 27"/>
              <a:gd name="f160" fmla="val 46"/>
              <a:gd name="f161" fmla="val 189"/>
              <a:gd name="f162" fmla="val 122"/>
              <a:gd name="f163" fmla="val 309"/>
              <a:gd name="f164" fmla="val 227"/>
              <a:gd name="f165" fmla="val 378"/>
              <a:gd name="f166" fmla="val 411"/>
              <a:gd name="f167" fmla="val 275"/>
              <a:gd name="f168" fmla="val 422"/>
              <a:gd name="f169" fmla="val 278"/>
              <a:gd name="f170" fmla="val 432"/>
              <a:gd name="f171" fmla="val 483"/>
              <a:gd name="f172" fmla="val 540"/>
              <a:gd name="f173" fmla="val 682"/>
              <a:gd name="f174" fmla="val 273"/>
              <a:gd name="f175" fmla="*/ f0 1 454"/>
              <a:gd name="f176" fmla="*/ f1 1 864"/>
              <a:gd name="f177" fmla="+- f4 0 f2"/>
              <a:gd name="f178" fmla="+- f3 0 f2"/>
              <a:gd name="f179" fmla="*/ f178 1 454"/>
              <a:gd name="f180" fmla="*/ f177 1 864"/>
              <a:gd name="f181" fmla="*/ f2 1 f179"/>
              <a:gd name="f182" fmla="*/ f3 1 f179"/>
              <a:gd name="f183" fmla="*/ f2 1 f180"/>
              <a:gd name="f184" fmla="*/ f4 1 f180"/>
              <a:gd name="f185" fmla="*/ f181 f175 1"/>
              <a:gd name="f186" fmla="*/ f182 f175 1"/>
              <a:gd name="f187" fmla="*/ f184 f176 1"/>
              <a:gd name="f188" fmla="*/ f183 f1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5" t="f188" r="f186" b="f187"/>
            <a:pathLst>
              <a:path w="454" h="864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4"/>
                </a:lnTo>
                <a:lnTo>
                  <a:pt x="f29" y="f30"/>
                </a:lnTo>
                <a:lnTo>
                  <a:pt x="f13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14"/>
                </a:lnTo>
                <a:lnTo>
                  <a:pt x="f39" y="f40"/>
                </a:lnTo>
                <a:lnTo>
                  <a:pt x="f41" y="f42"/>
                </a:lnTo>
                <a:lnTo>
                  <a:pt x="f3" y="f43"/>
                </a:lnTo>
                <a:lnTo>
                  <a:pt x="f41" y="f44"/>
                </a:lnTo>
                <a:lnTo>
                  <a:pt x="f45" y="f46"/>
                </a:lnTo>
                <a:lnTo>
                  <a:pt x="f38" y="f47"/>
                </a:lnTo>
                <a:lnTo>
                  <a:pt x="f36" y="f48"/>
                </a:lnTo>
                <a:lnTo>
                  <a:pt x="f34" y="f49"/>
                </a:lnTo>
                <a:lnTo>
                  <a:pt x="f32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58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20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42"/>
                </a:lnTo>
                <a:lnTo>
                  <a:pt x="f82" y="f83"/>
                </a:lnTo>
                <a:lnTo>
                  <a:pt x="f79" y="f40"/>
                </a:lnTo>
                <a:lnTo>
                  <a:pt x="f84" y="f85"/>
                </a:lnTo>
                <a:lnTo>
                  <a:pt x="f33" y="f86"/>
                </a:lnTo>
                <a:lnTo>
                  <a:pt x="f87" y="f88"/>
                </a:lnTo>
                <a:lnTo>
                  <a:pt x="f89" y="f90"/>
                </a:lnTo>
                <a:lnTo>
                  <a:pt x="f72" y="f37"/>
                </a:lnTo>
                <a:lnTo>
                  <a:pt x="f91" y="f92"/>
                </a:lnTo>
                <a:lnTo>
                  <a:pt x="f70" y="f18"/>
                </a:lnTo>
                <a:lnTo>
                  <a:pt x="f93" y="f92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86"/>
                </a:lnTo>
                <a:lnTo>
                  <a:pt x="f24" y="f103"/>
                </a:lnTo>
                <a:lnTo>
                  <a:pt x="f104" y="f8"/>
                </a:lnTo>
                <a:lnTo>
                  <a:pt x="f105" y="f106"/>
                </a:lnTo>
                <a:lnTo>
                  <a:pt x="f107" y="f108"/>
                </a:lnTo>
                <a:lnTo>
                  <a:pt x="f66" y="f109"/>
                </a:lnTo>
                <a:lnTo>
                  <a:pt x="f66" y="f46"/>
                </a:lnTo>
                <a:lnTo>
                  <a:pt x="f110" y="f69"/>
                </a:lnTo>
                <a:lnTo>
                  <a:pt x="f111" y="f112"/>
                </a:lnTo>
                <a:lnTo>
                  <a:pt x="f24" y="f63"/>
                </a:lnTo>
                <a:lnTo>
                  <a:pt x="f113" y="f114"/>
                </a:lnTo>
                <a:lnTo>
                  <a:pt x="f115" y="f116"/>
                </a:lnTo>
                <a:lnTo>
                  <a:pt x="f9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89" y="f122"/>
                </a:lnTo>
                <a:lnTo>
                  <a:pt x="f77" y="f123"/>
                </a:lnTo>
                <a:lnTo>
                  <a:pt x="f18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44" y="f131"/>
                </a:lnTo>
                <a:lnTo>
                  <a:pt x="f132" y="f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28"/>
                </a:lnTo>
                <a:lnTo>
                  <a:pt x="f11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28" y="f139"/>
                </a:lnTo>
                <a:lnTo>
                  <a:pt x="f130" y="f151"/>
                </a:lnTo>
                <a:lnTo>
                  <a:pt x="f134" y="f65"/>
                </a:lnTo>
                <a:lnTo>
                  <a:pt x="f2" y="f133"/>
                </a:lnTo>
                <a:lnTo>
                  <a:pt x="f134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5"/>
                </a:lnTo>
                <a:lnTo>
                  <a:pt x="f160" y="f161"/>
                </a:lnTo>
                <a:lnTo>
                  <a:pt x="f60" y="f81"/>
                </a:lnTo>
                <a:lnTo>
                  <a:pt x="f162" y="f115"/>
                </a:lnTo>
                <a:lnTo>
                  <a:pt x="f10" y="f163"/>
                </a:lnTo>
                <a:lnTo>
                  <a:pt x="f164" y="f61"/>
                </a:lnTo>
                <a:lnTo>
                  <a:pt x="f93" y="f165"/>
                </a:lnTo>
                <a:lnTo>
                  <a:pt x="f100" y="f55"/>
                </a:lnTo>
                <a:lnTo>
                  <a:pt x="f24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05" y="f9"/>
                </a:lnTo>
                <a:lnTo>
                  <a:pt x="f110" y="f171"/>
                </a:lnTo>
                <a:lnTo>
                  <a:pt x="f110" y="f172"/>
                </a:lnTo>
                <a:lnTo>
                  <a:pt x="f169" y="f173"/>
                </a:lnTo>
                <a:lnTo>
                  <a:pt x="f174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357BA482-CB61-2ED9-C859-D018E57520BB}"/>
              </a:ext>
            </a:extLst>
          </p:cNvPr>
          <p:cNvSpPr/>
          <p:nvPr/>
        </p:nvSpPr>
        <p:spPr>
          <a:xfrm>
            <a:off x="404283" y="79561"/>
            <a:ext cx="0" cy="61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A7D4CB5C-1B8E-59B6-0AA8-18750B1732C0}"/>
              </a:ext>
            </a:extLst>
          </p:cNvPr>
          <p:cNvSpPr/>
          <p:nvPr/>
        </p:nvSpPr>
        <p:spPr>
          <a:xfrm flipH="1">
            <a:off x="615601" y="168121"/>
            <a:ext cx="43196" cy="435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B9B9AABD-3C98-0F9E-B797-05ED8FE54827}"/>
              </a:ext>
            </a:extLst>
          </p:cNvPr>
          <p:cNvSpPr/>
          <p:nvPr/>
        </p:nvSpPr>
        <p:spPr>
          <a:xfrm flipH="1">
            <a:off x="664558" y="405362"/>
            <a:ext cx="612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801664CA-0771-DD6B-8011-5A889EBE7C0F}"/>
              </a:ext>
            </a:extLst>
          </p:cNvPr>
          <p:cNvSpPr/>
          <p:nvPr/>
        </p:nvSpPr>
        <p:spPr>
          <a:xfrm>
            <a:off x="149403" y="168121"/>
            <a:ext cx="43562" cy="435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FE0F13EE-7AB4-B00C-B27F-35F616371A29}"/>
              </a:ext>
            </a:extLst>
          </p:cNvPr>
          <p:cNvSpPr/>
          <p:nvPr/>
        </p:nvSpPr>
        <p:spPr>
          <a:xfrm>
            <a:off x="82442" y="405362"/>
            <a:ext cx="612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5EF3FAF5-F458-28E5-B14F-0AD4C8F8A062}"/>
              </a:ext>
            </a:extLst>
          </p:cNvPr>
          <p:cNvSpPr/>
          <p:nvPr/>
        </p:nvSpPr>
        <p:spPr>
          <a:xfrm>
            <a:off x="212396" y="217078"/>
            <a:ext cx="356762" cy="429484"/>
          </a:xfrm>
          <a:custGeom>
            <a:avLst/>
            <a:gdLst>
              <a:gd name="f0" fmla="val w"/>
              <a:gd name="f1" fmla="val h"/>
              <a:gd name="f2" fmla="val 0"/>
              <a:gd name="f3" fmla="val 992"/>
              <a:gd name="f4" fmla="val 1194"/>
              <a:gd name="f5" fmla="val 496"/>
              <a:gd name="f6" fmla="val 462"/>
              <a:gd name="f7" fmla="val 1"/>
              <a:gd name="f8" fmla="val 430"/>
              <a:gd name="f9" fmla="val 4"/>
              <a:gd name="f10" fmla="val 398"/>
              <a:gd name="f11" fmla="val 9"/>
              <a:gd name="f12" fmla="val 367"/>
              <a:gd name="f13" fmla="val 16"/>
              <a:gd name="f14" fmla="val 337"/>
              <a:gd name="f15" fmla="val 25"/>
              <a:gd name="f16" fmla="val 307"/>
              <a:gd name="f17" fmla="val 36"/>
              <a:gd name="f18" fmla="val 278"/>
              <a:gd name="f19" fmla="val 50"/>
              <a:gd name="f20" fmla="val 248"/>
              <a:gd name="f21" fmla="val 66"/>
              <a:gd name="f22" fmla="val 219"/>
              <a:gd name="f23" fmla="val 84"/>
              <a:gd name="f24" fmla="val 193"/>
              <a:gd name="f25" fmla="val 103"/>
              <a:gd name="f26" fmla="val 168"/>
              <a:gd name="f27" fmla="val 123"/>
              <a:gd name="f28" fmla="val 145"/>
              <a:gd name="f29" fmla="val 144"/>
              <a:gd name="f30" fmla="val 85"/>
              <a:gd name="f31" fmla="val 67"/>
              <a:gd name="f32" fmla="val 51"/>
              <a:gd name="f33" fmla="val 37"/>
              <a:gd name="f34" fmla="val 26"/>
              <a:gd name="f35" fmla="val 529"/>
              <a:gd name="f36" fmla="val 562"/>
              <a:gd name="f37" fmla="val 10"/>
              <a:gd name="f38" fmla="val 593"/>
              <a:gd name="f39" fmla="val 17"/>
              <a:gd name="f40" fmla="val 624"/>
              <a:gd name="f41" fmla="val 654"/>
              <a:gd name="f42" fmla="val 684"/>
              <a:gd name="f43" fmla="val 713"/>
              <a:gd name="f44" fmla="val 743"/>
              <a:gd name="f45" fmla="val 771"/>
              <a:gd name="f46" fmla="val 798"/>
              <a:gd name="f47" fmla="val 823"/>
              <a:gd name="f48" fmla="val 846"/>
              <a:gd name="f49" fmla="val 868"/>
              <a:gd name="f50" fmla="val 888"/>
              <a:gd name="f51" fmla="val 906"/>
              <a:gd name="f52" fmla="val 924"/>
              <a:gd name="f53" fmla="val 269"/>
              <a:gd name="f54" fmla="val 936"/>
              <a:gd name="f55" fmla="val 290"/>
              <a:gd name="f56" fmla="val 946"/>
              <a:gd name="f57" fmla="val 310"/>
              <a:gd name="f58" fmla="val 955"/>
              <a:gd name="f59" fmla="val 332"/>
              <a:gd name="f60" fmla="val 963"/>
              <a:gd name="f61" fmla="val 1135"/>
              <a:gd name="f62" fmla="val 1141"/>
              <a:gd name="f63" fmla="val 333"/>
              <a:gd name="f64" fmla="val 1147"/>
              <a:gd name="f65" fmla="val 335"/>
              <a:gd name="f66" fmla="val 1153"/>
              <a:gd name="f67" fmla="val 1158"/>
              <a:gd name="f68" fmla="val 339"/>
              <a:gd name="f69" fmla="val 1163"/>
              <a:gd name="f70" fmla="val 342"/>
              <a:gd name="f71" fmla="val 1168"/>
              <a:gd name="f72" fmla="val 345"/>
              <a:gd name="f73" fmla="val 1173"/>
              <a:gd name="f74" fmla="val 349"/>
              <a:gd name="f75" fmla="val 1177"/>
              <a:gd name="f76" fmla="val 353"/>
              <a:gd name="f77" fmla="val 1181"/>
              <a:gd name="f78" fmla="val 358"/>
              <a:gd name="f79" fmla="val 1184"/>
              <a:gd name="f80" fmla="val 363"/>
              <a:gd name="f81" fmla="val 1187"/>
              <a:gd name="f82" fmla="val 368"/>
              <a:gd name="f83" fmla="val 1189"/>
              <a:gd name="f84" fmla="val 373"/>
              <a:gd name="f85" fmla="val 1191"/>
              <a:gd name="f86" fmla="val 379"/>
              <a:gd name="f87" fmla="val 1193"/>
              <a:gd name="f88" fmla="val 385"/>
              <a:gd name="f89" fmla="val 391"/>
              <a:gd name="f90" fmla="val 602"/>
              <a:gd name="f91" fmla="val 608"/>
              <a:gd name="f92" fmla="val 614"/>
              <a:gd name="f93" fmla="val 619"/>
              <a:gd name="f94" fmla="val 625"/>
              <a:gd name="f95" fmla="val 630"/>
              <a:gd name="f96" fmla="val 634"/>
              <a:gd name="f97" fmla="val 639"/>
              <a:gd name="f98" fmla="val 643"/>
              <a:gd name="f99" fmla="val 647"/>
              <a:gd name="f100" fmla="val 650"/>
              <a:gd name="f101" fmla="val 653"/>
              <a:gd name="f102" fmla="val 655"/>
              <a:gd name="f103" fmla="val 657"/>
              <a:gd name="f104" fmla="val 659"/>
              <a:gd name="f105" fmla="val 660"/>
              <a:gd name="f106" fmla="val 682"/>
              <a:gd name="f107" fmla="val 703"/>
              <a:gd name="f108" fmla="val 945"/>
              <a:gd name="f109" fmla="val 723"/>
              <a:gd name="f110" fmla="val 935"/>
              <a:gd name="f111" fmla="val 744"/>
              <a:gd name="f112" fmla="val 772"/>
              <a:gd name="f113" fmla="val 799"/>
              <a:gd name="f114" fmla="val 824"/>
              <a:gd name="f115" fmla="val 867"/>
              <a:gd name="f116" fmla="val 847"/>
              <a:gd name="f117" fmla="val 869"/>
              <a:gd name="f118" fmla="val 889"/>
              <a:gd name="f119" fmla="val 907"/>
              <a:gd name="f120" fmla="val 925"/>
              <a:gd name="f121" fmla="val 941"/>
              <a:gd name="f122" fmla="val 966"/>
              <a:gd name="f123" fmla="val 976"/>
              <a:gd name="f124" fmla="val 983"/>
              <a:gd name="f125" fmla="val 988"/>
              <a:gd name="f126" fmla="val 991"/>
              <a:gd name="f127" fmla="val 773"/>
              <a:gd name="f128" fmla="val 714"/>
              <a:gd name="f129" fmla="val 685"/>
              <a:gd name="f130" fmla="val 594"/>
              <a:gd name="f131" fmla="val 530"/>
              <a:gd name="f132" fmla="*/ f0 1 992"/>
              <a:gd name="f133" fmla="*/ f1 1 1194"/>
              <a:gd name="f134" fmla="+- f4 0 f2"/>
              <a:gd name="f135" fmla="+- f3 0 f2"/>
              <a:gd name="f136" fmla="*/ f135 1 992"/>
              <a:gd name="f137" fmla="*/ f134 1 1194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992" h="1194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27" y="f26"/>
                </a:lnTo>
                <a:lnTo>
                  <a:pt x="f25" y="f24"/>
                </a:lnTo>
                <a:lnTo>
                  <a:pt x="f30" y="f22"/>
                </a:lnTo>
                <a:lnTo>
                  <a:pt x="f31" y="f20"/>
                </a:lnTo>
                <a:lnTo>
                  <a:pt x="f32" y="f18"/>
                </a:lnTo>
                <a:lnTo>
                  <a:pt x="f33" y="f16"/>
                </a:lnTo>
                <a:lnTo>
                  <a:pt x="f34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2" y="f5"/>
                </a:lnTo>
                <a:lnTo>
                  <a:pt x="f2" y="f5"/>
                </a:lnTo>
                <a:lnTo>
                  <a:pt x="f2" y="f5"/>
                </a:lnTo>
                <a:lnTo>
                  <a:pt x="f7" y="f35"/>
                </a:lnTo>
                <a:lnTo>
                  <a:pt x="f9" y="f36"/>
                </a:lnTo>
                <a:lnTo>
                  <a:pt x="f37" y="f38"/>
                </a:lnTo>
                <a:lnTo>
                  <a:pt x="f39" y="f40"/>
                </a:lnTo>
                <a:lnTo>
                  <a:pt x="f34" y="f41"/>
                </a:lnTo>
                <a:lnTo>
                  <a:pt x="f33" y="f42"/>
                </a:lnTo>
                <a:lnTo>
                  <a:pt x="f32" y="f43"/>
                </a:lnTo>
                <a:lnTo>
                  <a:pt x="f31" y="f44"/>
                </a:lnTo>
                <a:lnTo>
                  <a:pt x="f30" y="f45"/>
                </a:lnTo>
                <a:lnTo>
                  <a:pt x="f25" y="f46"/>
                </a:lnTo>
                <a:lnTo>
                  <a:pt x="f27" y="f47"/>
                </a:lnTo>
                <a:lnTo>
                  <a:pt x="f28" y="f48"/>
                </a:lnTo>
                <a:lnTo>
                  <a:pt x="f26" y="f49"/>
                </a:lnTo>
                <a:lnTo>
                  <a:pt x="f24" y="f50"/>
                </a:lnTo>
                <a:lnTo>
                  <a:pt x="f22" y="f51"/>
                </a:lnTo>
                <a:lnTo>
                  <a:pt x="f20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59" y="f60"/>
                </a:lnTo>
                <a:lnTo>
                  <a:pt x="f59" y="f61"/>
                </a:lnTo>
                <a:lnTo>
                  <a:pt x="f59" y="f62"/>
                </a:lnTo>
                <a:lnTo>
                  <a:pt x="f63" y="f64"/>
                </a:lnTo>
                <a:lnTo>
                  <a:pt x="f65" y="f66"/>
                </a:lnTo>
                <a:lnTo>
                  <a:pt x="f14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4"/>
                </a:lnTo>
                <a:lnTo>
                  <a:pt x="f89" y="f4"/>
                </a:lnTo>
                <a:lnTo>
                  <a:pt x="f90" y="f4"/>
                </a:lnTo>
                <a:lnTo>
                  <a:pt x="f91" y="f4"/>
                </a:lnTo>
                <a:lnTo>
                  <a:pt x="f92" y="f87"/>
                </a:lnTo>
                <a:lnTo>
                  <a:pt x="f93" y="f85"/>
                </a:lnTo>
                <a:lnTo>
                  <a:pt x="f94" y="f83"/>
                </a:lnTo>
                <a:lnTo>
                  <a:pt x="f95" y="f81"/>
                </a:lnTo>
                <a:lnTo>
                  <a:pt x="f96" y="f79"/>
                </a:lnTo>
                <a:lnTo>
                  <a:pt x="f97" y="f77"/>
                </a:lnTo>
                <a:lnTo>
                  <a:pt x="f98" y="f75"/>
                </a:lnTo>
                <a:lnTo>
                  <a:pt x="f99" y="f73"/>
                </a:lnTo>
                <a:lnTo>
                  <a:pt x="f100" y="f71"/>
                </a:lnTo>
                <a:lnTo>
                  <a:pt x="f101" y="f69"/>
                </a:lnTo>
                <a:lnTo>
                  <a:pt x="f102" y="f67"/>
                </a:lnTo>
                <a:lnTo>
                  <a:pt x="f103" y="f66"/>
                </a:lnTo>
                <a:lnTo>
                  <a:pt x="f104" y="f64"/>
                </a:lnTo>
                <a:lnTo>
                  <a:pt x="f105" y="f62"/>
                </a:lnTo>
                <a:lnTo>
                  <a:pt x="f105" y="f61"/>
                </a:lnTo>
                <a:lnTo>
                  <a:pt x="f105" y="f60"/>
                </a:lnTo>
                <a:lnTo>
                  <a:pt x="f105" y="f60"/>
                </a:lnTo>
                <a:lnTo>
                  <a:pt x="f105" y="f60"/>
                </a:lnTo>
                <a:lnTo>
                  <a:pt x="f106" y="f58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52"/>
                </a:lnTo>
                <a:lnTo>
                  <a:pt x="f112" y="f51"/>
                </a:lnTo>
                <a:lnTo>
                  <a:pt x="f113" y="f50"/>
                </a:lnTo>
                <a:lnTo>
                  <a:pt x="f114" y="f115"/>
                </a:lnTo>
                <a:lnTo>
                  <a:pt x="f116" y="f48"/>
                </a:lnTo>
                <a:lnTo>
                  <a:pt x="f117" y="f47"/>
                </a:lnTo>
                <a:lnTo>
                  <a:pt x="f118" y="f46"/>
                </a:lnTo>
                <a:lnTo>
                  <a:pt x="f119" y="f45"/>
                </a:lnTo>
                <a:lnTo>
                  <a:pt x="f120" y="f44"/>
                </a:lnTo>
                <a:lnTo>
                  <a:pt x="f121" y="f43"/>
                </a:lnTo>
                <a:lnTo>
                  <a:pt x="f58" y="f42"/>
                </a:lnTo>
                <a:lnTo>
                  <a:pt x="f122" y="f41"/>
                </a:lnTo>
                <a:lnTo>
                  <a:pt x="f123" y="f40"/>
                </a:lnTo>
                <a:lnTo>
                  <a:pt x="f124" y="f38"/>
                </a:lnTo>
                <a:lnTo>
                  <a:pt x="f125" y="f36"/>
                </a:lnTo>
                <a:lnTo>
                  <a:pt x="f126" y="f35"/>
                </a:lnTo>
                <a:lnTo>
                  <a:pt x="f3" y="f5"/>
                </a:lnTo>
                <a:lnTo>
                  <a:pt x="f3" y="f5"/>
                </a:lnTo>
                <a:lnTo>
                  <a:pt x="f3" y="f5"/>
                </a:lnTo>
                <a:lnTo>
                  <a:pt x="f126" y="f6"/>
                </a:lnTo>
                <a:lnTo>
                  <a:pt x="f125" y="f8"/>
                </a:lnTo>
                <a:lnTo>
                  <a:pt x="f124" y="f10"/>
                </a:lnTo>
                <a:lnTo>
                  <a:pt x="f123" y="f12"/>
                </a:lnTo>
                <a:lnTo>
                  <a:pt x="f122" y="f14"/>
                </a:lnTo>
                <a:lnTo>
                  <a:pt x="f58" y="f16"/>
                </a:lnTo>
                <a:lnTo>
                  <a:pt x="f121" y="f18"/>
                </a:lnTo>
                <a:lnTo>
                  <a:pt x="f120" y="f20"/>
                </a:lnTo>
                <a:lnTo>
                  <a:pt x="f119" y="f22"/>
                </a:lnTo>
                <a:lnTo>
                  <a:pt x="f118" y="f24"/>
                </a:lnTo>
                <a:lnTo>
                  <a:pt x="f117" y="f26"/>
                </a:lnTo>
                <a:lnTo>
                  <a:pt x="f116" y="f29"/>
                </a:lnTo>
                <a:lnTo>
                  <a:pt x="f114" y="f27"/>
                </a:lnTo>
                <a:lnTo>
                  <a:pt x="f113" y="f25"/>
                </a:lnTo>
                <a:lnTo>
                  <a:pt x="f127" y="f23"/>
                </a:lnTo>
                <a:lnTo>
                  <a:pt x="f111" y="f21"/>
                </a:lnTo>
                <a:lnTo>
                  <a:pt x="f128" y="f19"/>
                </a:lnTo>
                <a:lnTo>
                  <a:pt x="f129" y="f17"/>
                </a:lnTo>
                <a:lnTo>
                  <a:pt x="f102" y="f15"/>
                </a:lnTo>
                <a:lnTo>
                  <a:pt x="f40" y="f13"/>
                </a:lnTo>
                <a:lnTo>
                  <a:pt x="f130" y="f11"/>
                </a:lnTo>
                <a:lnTo>
                  <a:pt x="f36" y="f9"/>
                </a:lnTo>
                <a:lnTo>
                  <a:pt x="f131" y="f7"/>
                </a:lnTo>
                <a:close/>
              </a:path>
            </a:pathLst>
          </a:custGeom>
          <a:noFill/>
          <a:ln w="28803" cap="sq">
            <a:solidFill>
              <a:srgbClr val="000000"/>
            </a:solidFill>
            <a:prstDash val="solid"/>
            <a:miter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502041FA-7C0C-292E-2BF3-C9205FAD3E7A}"/>
              </a:ext>
            </a:extLst>
          </p:cNvPr>
          <p:cNvSpPr/>
          <p:nvPr/>
        </p:nvSpPr>
        <p:spPr>
          <a:xfrm>
            <a:off x="307082" y="646919"/>
            <a:ext cx="167399" cy="41404"/>
          </a:xfrm>
          <a:custGeom>
            <a:avLst/>
            <a:gdLst>
              <a:gd name="f0" fmla="val w"/>
              <a:gd name="f1" fmla="val h"/>
              <a:gd name="f2" fmla="val 0"/>
              <a:gd name="f3" fmla="val 466"/>
              <a:gd name="f4" fmla="val 116"/>
              <a:gd name="f5" fmla="val 233"/>
              <a:gd name="f6" fmla="val 408"/>
              <a:gd name="f7" fmla="val 414"/>
              <a:gd name="f8" fmla="val 420"/>
              <a:gd name="f9" fmla="val 115"/>
              <a:gd name="f10" fmla="val 425"/>
              <a:gd name="f11" fmla="val 113"/>
              <a:gd name="f12" fmla="val 431"/>
              <a:gd name="f13" fmla="val 111"/>
              <a:gd name="f14" fmla="val 436"/>
              <a:gd name="f15" fmla="val 109"/>
              <a:gd name="f16" fmla="val 440"/>
              <a:gd name="f17" fmla="val 106"/>
              <a:gd name="f18" fmla="val 445"/>
              <a:gd name="f19" fmla="val 103"/>
              <a:gd name="f20" fmla="val 449"/>
              <a:gd name="f21" fmla="val 99"/>
              <a:gd name="f22" fmla="val 453"/>
              <a:gd name="f23" fmla="val 95"/>
              <a:gd name="f24" fmla="val 456"/>
              <a:gd name="f25" fmla="val 90"/>
              <a:gd name="f26" fmla="val 459"/>
              <a:gd name="f27" fmla="val 86"/>
              <a:gd name="f28" fmla="val 461"/>
              <a:gd name="f29" fmla="val 81"/>
              <a:gd name="f30" fmla="val 463"/>
              <a:gd name="f31" fmla="val 75"/>
              <a:gd name="f32" fmla="val 465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val 59"/>
              <a:gd name="f51" fmla="val 53"/>
              <a:gd name="f52" fmla="val 47"/>
              <a:gd name="f53" fmla="val 36"/>
              <a:gd name="f54" fmla="val 31"/>
              <a:gd name="f55" fmla="*/ f0 1 466"/>
              <a:gd name="f56" fmla="*/ f1 1 116"/>
              <a:gd name="f57" fmla="+- f4 0 f2"/>
              <a:gd name="f58" fmla="+- f3 0 f2"/>
              <a:gd name="f59" fmla="*/ f58 1 466"/>
              <a:gd name="f60" fmla="*/ f57 1 116"/>
              <a:gd name="f61" fmla="*/ f2 1 f59"/>
              <a:gd name="f62" fmla="*/ f3 1 f59"/>
              <a:gd name="f63" fmla="*/ f2 1 f60"/>
              <a:gd name="f64" fmla="*/ f4 1 f60"/>
              <a:gd name="f65" fmla="*/ f61 f55 1"/>
              <a:gd name="f66" fmla="*/ f62 f55 1"/>
              <a:gd name="f67" fmla="*/ f64 f56 1"/>
              <a:gd name="f68" fmla="*/ f63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5" t="f68" r="f66" b="f67"/>
            <a:pathLst>
              <a:path w="466" h="116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50" y="f2"/>
                </a:lnTo>
                <a:lnTo>
                  <a:pt x="f51" y="f2"/>
                </a:lnTo>
                <a:lnTo>
                  <a:pt x="f52" y="f49"/>
                </a:lnTo>
                <a:lnTo>
                  <a:pt x="f38" y="f48"/>
                </a:lnTo>
                <a:lnTo>
                  <a:pt x="f53" y="f47"/>
                </a:lnTo>
                <a:lnTo>
                  <a:pt x="f54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54" y="f15"/>
                </a:lnTo>
                <a:lnTo>
                  <a:pt x="f53" y="f13"/>
                </a:lnTo>
                <a:lnTo>
                  <a:pt x="f38" y="f11"/>
                </a:lnTo>
                <a:lnTo>
                  <a:pt x="f52" y="f9"/>
                </a:lnTo>
                <a:lnTo>
                  <a:pt x="f51" y="f4"/>
                </a:lnTo>
                <a:lnTo>
                  <a:pt x="f50" y="f4"/>
                </a:lnTo>
                <a:close/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CB8FE119-1629-4DD8-9836-0504D0357B48}"/>
              </a:ext>
            </a:extLst>
          </p:cNvPr>
          <p:cNvSpPr/>
          <p:nvPr/>
        </p:nvSpPr>
        <p:spPr>
          <a:xfrm>
            <a:off x="323276" y="687957"/>
            <a:ext cx="135002" cy="41760"/>
          </a:xfrm>
          <a:custGeom>
            <a:avLst/>
            <a:gdLst>
              <a:gd name="f0" fmla="val w"/>
              <a:gd name="f1" fmla="val h"/>
              <a:gd name="f2" fmla="val 0"/>
              <a:gd name="f3" fmla="val 376"/>
              <a:gd name="f4" fmla="val 117"/>
              <a:gd name="f5" fmla="val 188"/>
              <a:gd name="f6" fmla="val 318"/>
              <a:gd name="f7" fmla="val 324"/>
              <a:gd name="f8" fmla="val 330"/>
              <a:gd name="f9" fmla="val 116"/>
              <a:gd name="f10" fmla="val 335"/>
              <a:gd name="f11" fmla="val 114"/>
              <a:gd name="f12" fmla="val 341"/>
              <a:gd name="f13" fmla="val 112"/>
              <a:gd name="f14" fmla="val 346"/>
              <a:gd name="f15" fmla="val 110"/>
              <a:gd name="f16" fmla="val 350"/>
              <a:gd name="f17" fmla="val 107"/>
              <a:gd name="f18" fmla="val 355"/>
              <a:gd name="f19" fmla="val 104"/>
              <a:gd name="f20" fmla="val 359"/>
              <a:gd name="f21" fmla="val 100"/>
              <a:gd name="f22" fmla="val 363"/>
              <a:gd name="f23" fmla="val 96"/>
              <a:gd name="f24" fmla="val 366"/>
              <a:gd name="f25" fmla="val 91"/>
              <a:gd name="f26" fmla="val 369"/>
              <a:gd name="f27" fmla="val 87"/>
              <a:gd name="f28" fmla="val 371"/>
              <a:gd name="f29" fmla="val 82"/>
              <a:gd name="f30" fmla="val 373"/>
              <a:gd name="f31" fmla="val 76"/>
              <a:gd name="f32" fmla="val 375"/>
              <a:gd name="f33" fmla="val 71"/>
              <a:gd name="f34" fmla="val 65"/>
              <a:gd name="f35" fmla="val 59"/>
              <a:gd name="f36" fmla="val 53"/>
              <a:gd name="f37" fmla="val 47"/>
              <a:gd name="f38" fmla="val 41"/>
              <a:gd name="f39" fmla="val 36"/>
              <a:gd name="f40" fmla="val 31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*/ f0 1 376"/>
              <a:gd name="f51" fmla="*/ f1 1 117"/>
              <a:gd name="f52" fmla="+- f4 0 f2"/>
              <a:gd name="f53" fmla="+- f3 0 f2"/>
              <a:gd name="f54" fmla="*/ f53 1 376"/>
              <a:gd name="f55" fmla="*/ f52 1 11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376" h="117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7F660EF-BA7D-40FB-4D72-7FE2DC3750C4}"/>
              </a:ext>
            </a:extLst>
          </p:cNvPr>
          <p:cNvSpPr/>
          <p:nvPr/>
        </p:nvSpPr>
        <p:spPr>
          <a:xfrm>
            <a:off x="309963" y="335520"/>
            <a:ext cx="163439" cy="311042"/>
          </a:xfrm>
          <a:custGeom>
            <a:avLst/>
            <a:gdLst>
              <a:gd name="f0" fmla="val w"/>
              <a:gd name="f1" fmla="val h"/>
              <a:gd name="f2" fmla="val 0"/>
              <a:gd name="f3" fmla="val 455"/>
              <a:gd name="f4" fmla="val 865"/>
              <a:gd name="f5" fmla="val 165"/>
              <a:gd name="f6" fmla="val 173"/>
              <a:gd name="f7" fmla="val 457"/>
              <a:gd name="f8" fmla="val 174"/>
              <a:gd name="f9" fmla="val 443"/>
              <a:gd name="f10" fmla="val 178"/>
              <a:gd name="f11" fmla="val 431"/>
              <a:gd name="f12" fmla="val 182"/>
              <a:gd name="f13" fmla="val 419"/>
              <a:gd name="f14" fmla="val 188"/>
              <a:gd name="f15" fmla="val 408"/>
              <a:gd name="f16" fmla="val 195"/>
              <a:gd name="f17" fmla="val 397"/>
              <a:gd name="f18" fmla="val 204"/>
              <a:gd name="f19" fmla="val 387"/>
              <a:gd name="f20" fmla="val 223"/>
              <a:gd name="f21" fmla="val 368"/>
              <a:gd name="f22" fmla="val 246"/>
              <a:gd name="f23" fmla="val 351"/>
              <a:gd name="f24" fmla="val 271"/>
              <a:gd name="f25" fmla="val 334"/>
              <a:gd name="f26" fmla="val 324"/>
              <a:gd name="f27" fmla="val 302"/>
              <a:gd name="f28" fmla="val 376"/>
              <a:gd name="f29" fmla="val 270"/>
              <a:gd name="f30" fmla="val 400"/>
              <a:gd name="f31" fmla="val 252"/>
              <a:gd name="f32" fmla="val 420"/>
              <a:gd name="f33" fmla="val 232"/>
              <a:gd name="f34" fmla="val 429"/>
              <a:gd name="f35" fmla="val 222"/>
              <a:gd name="f36" fmla="val 436"/>
              <a:gd name="f37" fmla="val 211"/>
              <a:gd name="f38" fmla="val 200"/>
              <a:gd name="f39" fmla="val 448"/>
              <a:gd name="f40" fmla="val 452"/>
              <a:gd name="f41" fmla="val 175"/>
              <a:gd name="f42" fmla="val 454"/>
              <a:gd name="f43" fmla="val 161"/>
              <a:gd name="f44" fmla="val 147"/>
              <a:gd name="f45" fmla="val 132"/>
              <a:gd name="f46" fmla="val 451"/>
              <a:gd name="f47" fmla="val 119"/>
              <a:gd name="f48" fmla="val 109"/>
              <a:gd name="f49" fmla="val 99"/>
              <a:gd name="f50" fmla="val 91"/>
              <a:gd name="f51" fmla="val 85"/>
              <a:gd name="f52" fmla="val 421"/>
              <a:gd name="f53" fmla="val 79"/>
              <a:gd name="f54" fmla="val 411"/>
              <a:gd name="f55" fmla="val 75"/>
              <a:gd name="f56" fmla="val 401"/>
              <a:gd name="f57" fmla="val 72"/>
              <a:gd name="f58" fmla="val 391"/>
              <a:gd name="f59" fmla="val 70"/>
              <a:gd name="f60" fmla="val 380"/>
              <a:gd name="f61" fmla="val 69"/>
              <a:gd name="f62" fmla="val 356"/>
              <a:gd name="f63" fmla="val 332"/>
              <a:gd name="f64" fmla="val 74"/>
              <a:gd name="f65" fmla="val 308"/>
              <a:gd name="f66" fmla="val 81"/>
              <a:gd name="f67" fmla="val 285"/>
              <a:gd name="f68" fmla="val 263"/>
              <a:gd name="f69" fmla="val 103"/>
              <a:gd name="f70" fmla="val 245"/>
              <a:gd name="f71" fmla="val 116"/>
              <a:gd name="f72" fmla="val 236"/>
              <a:gd name="f73" fmla="val 123"/>
              <a:gd name="f74" fmla="val 229"/>
              <a:gd name="f75" fmla="val 130"/>
              <a:gd name="f76" fmla="val 224"/>
              <a:gd name="f77" fmla="val 138"/>
              <a:gd name="f78" fmla="val 219"/>
              <a:gd name="f79" fmla="val 145"/>
              <a:gd name="f80" fmla="val 215"/>
              <a:gd name="f81" fmla="val 153"/>
              <a:gd name="f82" fmla="val 214"/>
              <a:gd name="f83" fmla="val 160"/>
              <a:gd name="f84" fmla="val 213"/>
              <a:gd name="f85" fmla="val 168"/>
              <a:gd name="f86" fmla="val 218"/>
              <a:gd name="f87" fmla="val 183"/>
              <a:gd name="f88" fmla="val 190"/>
              <a:gd name="f89" fmla="val 227"/>
              <a:gd name="f90" fmla="val 194"/>
              <a:gd name="f91" fmla="val 198"/>
              <a:gd name="f92" fmla="val 241"/>
              <a:gd name="f93" fmla="val 202"/>
              <a:gd name="f94" fmla="val 203"/>
              <a:gd name="f95" fmla="val 249"/>
              <a:gd name="f96" fmla="val 254"/>
              <a:gd name="f97" fmla="val 201"/>
              <a:gd name="f98" fmla="val 257"/>
              <a:gd name="f99" fmla="val 199"/>
              <a:gd name="f100" fmla="val 261"/>
              <a:gd name="f101" fmla="val 197"/>
              <a:gd name="f102" fmla="val 265"/>
              <a:gd name="f103" fmla="val 268"/>
              <a:gd name="f104" fmla="val 185"/>
              <a:gd name="f105" fmla="val 277"/>
              <a:gd name="f106" fmla="val 281"/>
              <a:gd name="f107" fmla="val 162"/>
              <a:gd name="f108" fmla="val 284"/>
              <a:gd name="f109" fmla="val 149"/>
              <a:gd name="f110" fmla="val 134"/>
              <a:gd name="f111" fmla="val 282"/>
              <a:gd name="f112" fmla="val 104"/>
              <a:gd name="f113" fmla="val 278"/>
              <a:gd name="f114" fmla="val 89"/>
              <a:gd name="f115" fmla="val 267"/>
              <a:gd name="f116" fmla="val 262"/>
              <a:gd name="f117" fmla="val 62"/>
              <a:gd name="f118" fmla="val 56"/>
              <a:gd name="f119" fmla="val 251"/>
              <a:gd name="f120" fmla="val 51"/>
              <a:gd name="f121" fmla="val 242"/>
              <a:gd name="f122" fmla="val 44"/>
              <a:gd name="f123" fmla="val 38"/>
              <a:gd name="f124" fmla="val 30"/>
              <a:gd name="f125" fmla="val 23"/>
              <a:gd name="f126" fmla="val 187"/>
              <a:gd name="f127" fmla="val 16"/>
              <a:gd name="f128" fmla="val 170"/>
              <a:gd name="f129" fmla="val 10"/>
              <a:gd name="f130" fmla="val 151"/>
              <a:gd name="f131" fmla="val 5"/>
              <a:gd name="f132" fmla="val 133"/>
              <a:gd name="f133" fmla="val 2"/>
              <a:gd name="f134" fmla="val 114"/>
              <a:gd name="f135" fmla="val 95"/>
              <a:gd name="f136" fmla="val 1"/>
              <a:gd name="f137" fmla="val 76"/>
              <a:gd name="f138" fmla="val 4"/>
              <a:gd name="f139" fmla="val 68"/>
              <a:gd name="f140" fmla="val 6"/>
              <a:gd name="f141" fmla="val 59"/>
              <a:gd name="f142" fmla="val 14"/>
              <a:gd name="f143" fmla="val 43"/>
              <a:gd name="f144" fmla="val 19"/>
              <a:gd name="f145" fmla="val 35"/>
              <a:gd name="f146" fmla="val 25"/>
              <a:gd name="f147" fmla="val 28"/>
              <a:gd name="f148" fmla="val 32"/>
              <a:gd name="f149" fmla="val 21"/>
              <a:gd name="f150" fmla="val 40"/>
              <a:gd name="f151" fmla="val 15"/>
              <a:gd name="f152" fmla="val 49"/>
              <a:gd name="f153" fmla="val 71"/>
              <a:gd name="f154" fmla="val 82"/>
              <a:gd name="f155" fmla="val 94"/>
              <a:gd name="f156" fmla="val 105"/>
              <a:gd name="f157" fmla="val 3"/>
              <a:gd name="f158" fmla="val 117"/>
              <a:gd name="f159" fmla="val 7"/>
              <a:gd name="f160" fmla="val 129"/>
              <a:gd name="f161" fmla="val 12"/>
              <a:gd name="f162" fmla="val 141"/>
              <a:gd name="f163" fmla="val 27"/>
              <a:gd name="f164" fmla="val 46"/>
              <a:gd name="f165" fmla="val 189"/>
              <a:gd name="f166" fmla="val 122"/>
              <a:gd name="f167" fmla="val 177"/>
              <a:gd name="f168" fmla="val 309"/>
              <a:gd name="f169" fmla="val 228"/>
              <a:gd name="f170" fmla="val 355"/>
              <a:gd name="f171" fmla="val 248"/>
              <a:gd name="f172" fmla="val 378"/>
              <a:gd name="f173" fmla="val 276"/>
              <a:gd name="f174" fmla="val 422"/>
              <a:gd name="f175" fmla="val 279"/>
              <a:gd name="f176" fmla="val 432"/>
              <a:gd name="f177" fmla="val 482"/>
              <a:gd name="f178" fmla="val 541"/>
              <a:gd name="f179" fmla="val 682"/>
              <a:gd name="f180" fmla="val 274"/>
              <a:gd name="f181" fmla="*/ f0 1 455"/>
              <a:gd name="f182" fmla="*/ f1 1 865"/>
              <a:gd name="f183" fmla="+- f4 0 f2"/>
              <a:gd name="f184" fmla="+- f3 0 f2"/>
              <a:gd name="f185" fmla="*/ f184 1 455"/>
              <a:gd name="f186" fmla="*/ f183 1 865"/>
              <a:gd name="f187" fmla="*/ f2 1 f185"/>
              <a:gd name="f188" fmla="*/ f3 1 f185"/>
              <a:gd name="f189" fmla="*/ f2 1 f186"/>
              <a:gd name="f190" fmla="*/ f4 1 f186"/>
              <a:gd name="f191" fmla="*/ f187 f181 1"/>
              <a:gd name="f192" fmla="*/ f188 f181 1"/>
              <a:gd name="f193" fmla="*/ f190 f182 1"/>
              <a:gd name="f194" fmla="*/ f189 f18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1" t="f194" r="f192" b="f193"/>
            <a:pathLst>
              <a:path w="455" h="865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9" y="f38"/>
                </a:lnTo>
                <a:lnTo>
                  <a:pt x="f39" y="f14"/>
                </a:lnTo>
                <a:lnTo>
                  <a:pt x="f40" y="f41"/>
                </a:lnTo>
                <a:lnTo>
                  <a:pt x="f42" y="f43"/>
                </a:lnTo>
                <a:lnTo>
                  <a:pt x="f3" y="f44"/>
                </a:lnTo>
                <a:lnTo>
                  <a:pt x="f42" y="f45"/>
                </a:lnTo>
                <a:lnTo>
                  <a:pt x="f46" y="f47"/>
                </a:lnTo>
                <a:lnTo>
                  <a:pt x="f39" y="f48"/>
                </a:lnTo>
                <a:lnTo>
                  <a:pt x="f9" y="f49"/>
                </a:lnTo>
                <a:lnTo>
                  <a:pt x="f36" y="f50"/>
                </a:lnTo>
                <a:lnTo>
                  <a:pt x="f34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59"/>
                </a:lnTo>
                <a:lnTo>
                  <a:pt x="f63" y="f64"/>
                </a:lnTo>
                <a:lnTo>
                  <a:pt x="f65" y="f66"/>
                </a:lnTo>
                <a:lnTo>
                  <a:pt x="f67" y="f50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0" y="f41"/>
                </a:lnTo>
                <a:lnTo>
                  <a:pt x="f86" y="f87"/>
                </a:lnTo>
                <a:lnTo>
                  <a:pt x="f20" y="f88"/>
                </a:lnTo>
                <a:lnTo>
                  <a:pt x="f89" y="f90"/>
                </a:lnTo>
                <a:lnTo>
                  <a:pt x="f33" y="f91"/>
                </a:lnTo>
                <a:lnTo>
                  <a:pt x="f72" y="f38"/>
                </a:lnTo>
                <a:lnTo>
                  <a:pt x="f92" y="f93"/>
                </a:lnTo>
                <a:lnTo>
                  <a:pt x="f70" y="f94"/>
                </a:lnTo>
                <a:lnTo>
                  <a:pt x="f95" y="f93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90"/>
                </a:lnTo>
                <a:lnTo>
                  <a:pt x="f103" y="f88"/>
                </a:lnTo>
                <a:lnTo>
                  <a:pt x="f24" y="f104"/>
                </a:lnTo>
                <a:lnTo>
                  <a:pt x="f105" y="f41"/>
                </a:lnTo>
                <a:lnTo>
                  <a:pt x="f106" y="f107"/>
                </a:lnTo>
                <a:lnTo>
                  <a:pt x="f108" y="f109"/>
                </a:lnTo>
                <a:lnTo>
                  <a:pt x="f67" y="f110"/>
                </a:lnTo>
                <a:lnTo>
                  <a:pt x="f67" y="f47"/>
                </a:lnTo>
                <a:lnTo>
                  <a:pt x="f111" y="f112"/>
                </a:lnTo>
                <a:lnTo>
                  <a:pt x="f113" y="f114"/>
                </a:lnTo>
                <a:lnTo>
                  <a:pt x="f24" y="f55"/>
                </a:lnTo>
                <a:lnTo>
                  <a:pt x="f115" y="f61"/>
                </a:lnTo>
                <a:lnTo>
                  <a:pt x="f116" y="f117"/>
                </a:lnTo>
                <a:lnTo>
                  <a:pt x="f98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33" y="f123"/>
                </a:lnTo>
                <a:lnTo>
                  <a:pt x="f78" y="f124"/>
                </a:lnTo>
                <a:lnTo>
                  <a:pt x="f18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2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29"/>
                </a:lnTo>
                <a:lnTo>
                  <a:pt x="f120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29" y="f141"/>
                </a:lnTo>
                <a:lnTo>
                  <a:pt x="f131" y="f153"/>
                </a:lnTo>
                <a:lnTo>
                  <a:pt x="f136" y="f154"/>
                </a:lnTo>
                <a:lnTo>
                  <a:pt x="f2" y="f155"/>
                </a:lnTo>
                <a:lnTo>
                  <a:pt x="f136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5"/>
                </a:lnTo>
                <a:lnTo>
                  <a:pt x="f164" y="f165"/>
                </a:lnTo>
                <a:lnTo>
                  <a:pt x="f61" y="f84"/>
                </a:lnTo>
                <a:lnTo>
                  <a:pt x="f166" y="f100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02" y="f30"/>
                </a:lnTo>
                <a:lnTo>
                  <a:pt x="f24" y="f54"/>
                </a:lnTo>
                <a:lnTo>
                  <a:pt x="f173" y="f174"/>
                </a:lnTo>
                <a:lnTo>
                  <a:pt x="f175" y="f176"/>
                </a:lnTo>
                <a:lnTo>
                  <a:pt x="f106" y="f9"/>
                </a:lnTo>
                <a:lnTo>
                  <a:pt x="f111" y="f177"/>
                </a:lnTo>
                <a:lnTo>
                  <a:pt x="f111" y="f178"/>
                </a:lnTo>
                <a:lnTo>
                  <a:pt x="f175" y="f179"/>
                </a:lnTo>
                <a:lnTo>
                  <a:pt x="f180" y="f4"/>
                </a:lnTo>
                <a:close/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0" name="Connecteur droit 29">
            <a:extLst>
              <a:ext uri="{FF2B5EF4-FFF2-40B4-BE49-F238E27FC236}">
                <a16:creationId xmlns:a16="http://schemas.microsoft.com/office/drawing/2014/main" id="{050D7F8B-7223-ED36-243F-48CE9D0DC8FF}"/>
              </a:ext>
            </a:extLst>
          </p:cNvPr>
          <p:cNvSpPr/>
          <p:nvPr/>
        </p:nvSpPr>
        <p:spPr>
          <a:xfrm>
            <a:off x="390960" y="59042"/>
            <a:ext cx="0" cy="615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1" name="Connecteur droit 30">
            <a:extLst>
              <a:ext uri="{FF2B5EF4-FFF2-40B4-BE49-F238E27FC236}">
                <a16:creationId xmlns:a16="http://schemas.microsoft.com/office/drawing/2014/main" id="{D8A0F2B1-1773-A2D6-C0C0-18CEA8786DEF}"/>
              </a:ext>
            </a:extLst>
          </p:cNvPr>
          <p:cNvSpPr/>
          <p:nvPr/>
        </p:nvSpPr>
        <p:spPr>
          <a:xfrm flipH="1">
            <a:off x="602278" y="147959"/>
            <a:ext cx="43196" cy="43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2" name="Connecteur droit 31">
            <a:extLst>
              <a:ext uri="{FF2B5EF4-FFF2-40B4-BE49-F238E27FC236}">
                <a16:creationId xmlns:a16="http://schemas.microsoft.com/office/drawing/2014/main" id="{18B23F56-D4E1-04E8-91D5-78993DA80319}"/>
              </a:ext>
            </a:extLst>
          </p:cNvPr>
          <p:cNvSpPr/>
          <p:nvPr/>
        </p:nvSpPr>
        <p:spPr>
          <a:xfrm flipH="1">
            <a:off x="651235" y="384843"/>
            <a:ext cx="6155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3" name="Connecteur droit 32">
            <a:extLst>
              <a:ext uri="{FF2B5EF4-FFF2-40B4-BE49-F238E27FC236}">
                <a16:creationId xmlns:a16="http://schemas.microsoft.com/office/drawing/2014/main" id="{53AD109B-62BF-E801-FE83-E4C6EE728E8A}"/>
              </a:ext>
            </a:extLst>
          </p:cNvPr>
          <p:cNvSpPr/>
          <p:nvPr/>
        </p:nvSpPr>
        <p:spPr>
          <a:xfrm>
            <a:off x="136437" y="147959"/>
            <a:ext cx="43196" cy="43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4" name="Connecteur droit 33">
            <a:extLst>
              <a:ext uri="{FF2B5EF4-FFF2-40B4-BE49-F238E27FC236}">
                <a16:creationId xmlns:a16="http://schemas.microsoft.com/office/drawing/2014/main" id="{0F2A58BA-9CA4-EE3E-9BC7-F2AA53C4ADAA}"/>
              </a:ext>
            </a:extLst>
          </p:cNvPr>
          <p:cNvSpPr/>
          <p:nvPr/>
        </p:nvSpPr>
        <p:spPr>
          <a:xfrm>
            <a:off x="69476" y="384843"/>
            <a:ext cx="612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Noto Sans" pitchFamily="34"/>
          <a:ea typeface="DejaVu San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DejaVu San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13468D-53C1-DD2E-4DDD-8F025519F8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6CAD51-4AA5-C87F-A91D-A35BC5828C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4D5FFF-FC68-AF68-B068-9D3DA21DE5E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9DFB6C-3315-AB34-527A-52B24117757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F74645-2016-C9D0-126F-EB3ACE9E21F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F26A0D6-49FF-E347-9BCD-39C9ECF4FCA9}" type="slidenum">
              <a:t>‹N°›</a:t>
            </a:fld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60AE7ACA-C20C-0093-EC84-A57876346350}"/>
              </a:ext>
            </a:extLst>
          </p:cNvPr>
          <p:cNvSpPr/>
          <p:nvPr/>
        </p:nvSpPr>
        <p:spPr>
          <a:xfrm>
            <a:off x="1192679" y="2846518"/>
            <a:ext cx="190442" cy="190442"/>
          </a:xfrm>
          <a:custGeom>
            <a:avLst/>
            <a:gdLst>
              <a:gd name="f0" fmla="val w"/>
              <a:gd name="f1" fmla="val h"/>
              <a:gd name="f2" fmla="val 0"/>
              <a:gd name="f3" fmla="val 530"/>
              <a:gd name="f4" fmla="val 265"/>
              <a:gd name="f5" fmla="val 529"/>
              <a:gd name="f6" fmla="val 283"/>
              <a:gd name="f7" fmla="val 528"/>
              <a:gd name="f8" fmla="val 300"/>
              <a:gd name="f9" fmla="val 525"/>
              <a:gd name="f10" fmla="val 317"/>
              <a:gd name="f11" fmla="val 521"/>
              <a:gd name="f12" fmla="val 334"/>
              <a:gd name="f13" fmla="val 516"/>
              <a:gd name="f14" fmla="val 350"/>
              <a:gd name="f15" fmla="val 510"/>
              <a:gd name="f16" fmla="val 366"/>
              <a:gd name="f17" fmla="val 503"/>
              <a:gd name="f18" fmla="val 382"/>
              <a:gd name="f19" fmla="val 494"/>
              <a:gd name="f20" fmla="val 398"/>
              <a:gd name="f21" fmla="val 485"/>
              <a:gd name="f22" fmla="val 413"/>
              <a:gd name="f23" fmla="val 474"/>
              <a:gd name="f24" fmla="val 428"/>
              <a:gd name="f25" fmla="val 464"/>
              <a:gd name="f26" fmla="val 441"/>
              <a:gd name="f27" fmla="val 452"/>
              <a:gd name="f28" fmla="val 453"/>
              <a:gd name="f29" fmla="val 440"/>
              <a:gd name="f30" fmla="val 465"/>
              <a:gd name="f31" fmla="val 427"/>
              <a:gd name="f32" fmla="val 475"/>
              <a:gd name="f33" fmla="val 412"/>
              <a:gd name="f34" fmla="val 486"/>
              <a:gd name="f35" fmla="val 397"/>
              <a:gd name="f36" fmla="val 495"/>
              <a:gd name="f37" fmla="val 381"/>
              <a:gd name="f38" fmla="val 504"/>
              <a:gd name="f39" fmla="val 365"/>
              <a:gd name="f40" fmla="val 511"/>
              <a:gd name="f41" fmla="val 349"/>
              <a:gd name="f42" fmla="val 517"/>
              <a:gd name="f43" fmla="val 333"/>
              <a:gd name="f44" fmla="val 522"/>
              <a:gd name="f45" fmla="val 247"/>
              <a:gd name="f46" fmla="val 230"/>
              <a:gd name="f47" fmla="val 213"/>
              <a:gd name="f48" fmla="val 197"/>
              <a:gd name="f49" fmla="val 181"/>
              <a:gd name="f50" fmla="val 165"/>
              <a:gd name="f51" fmla="val 149"/>
              <a:gd name="f52" fmla="val 133"/>
              <a:gd name="f53" fmla="val 118"/>
              <a:gd name="f54" fmla="val 103"/>
              <a:gd name="f55" fmla="val 90"/>
              <a:gd name="f56" fmla="val 78"/>
              <a:gd name="f57" fmla="val 66"/>
              <a:gd name="f58" fmla="val 56"/>
              <a:gd name="f59" fmla="val 45"/>
              <a:gd name="f60" fmla="val 36"/>
              <a:gd name="f61" fmla="val 27"/>
              <a:gd name="f62" fmla="val 20"/>
              <a:gd name="f63" fmla="val 14"/>
              <a:gd name="f64" fmla="val 9"/>
              <a:gd name="f65" fmla="val 5"/>
              <a:gd name="f66" fmla="val 2"/>
              <a:gd name="f67" fmla="val 1"/>
              <a:gd name="f68" fmla="*/ f0 1 530"/>
              <a:gd name="f69" fmla="*/ f1 1 530"/>
              <a:gd name="f70" fmla="+- f3 0 f2"/>
              <a:gd name="f71" fmla="*/ f70 1 530"/>
              <a:gd name="f72" fmla="*/ f2 1 f71"/>
              <a:gd name="f73" fmla="*/ f3 1 f71"/>
              <a:gd name="f74" fmla="*/ f72 f68 1"/>
              <a:gd name="f75" fmla="*/ f73 f68 1"/>
              <a:gd name="f76" fmla="*/ f73 f69 1"/>
              <a:gd name="f77" fmla="*/ f72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530" h="530">
                <a:moveTo>
                  <a:pt x="f3" y="f4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10" y="f9"/>
                </a:lnTo>
                <a:lnTo>
                  <a:pt x="f8" y="f7"/>
                </a:lnTo>
                <a:lnTo>
                  <a:pt x="f6" y="f5"/>
                </a:lnTo>
                <a:lnTo>
                  <a:pt x="f4" y="f3"/>
                </a:lnTo>
                <a:lnTo>
                  <a:pt x="f45" y="f5"/>
                </a:lnTo>
                <a:lnTo>
                  <a:pt x="f46" y="f7"/>
                </a:lnTo>
                <a:lnTo>
                  <a:pt x="f47" y="f9"/>
                </a:lnTo>
                <a:lnTo>
                  <a:pt x="f48" y="f44"/>
                </a:lnTo>
                <a:lnTo>
                  <a:pt x="f49" y="f42"/>
                </a:lnTo>
                <a:lnTo>
                  <a:pt x="f50" y="f40"/>
                </a:lnTo>
                <a:lnTo>
                  <a:pt x="f51" y="f38"/>
                </a:lnTo>
                <a:lnTo>
                  <a:pt x="f52" y="f36"/>
                </a:lnTo>
                <a:lnTo>
                  <a:pt x="f53" y="f34"/>
                </a:lnTo>
                <a:lnTo>
                  <a:pt x="f54" y="f32"/>
                </a:lnTo>
                <a:lnTo>
                  <a:pt x="f55" y="f30"/>
                </a:lnTo>
                <a:lnTo>
                  <a:pt x="f56" y="f28"/>
                </a:lnTo>
                <a:lnTo>
                  <a:pt x="f57" y="f26"/>
                </a:lnTo>
                <a:lnTo>
                  <a:pt x="f58" y="f24"/>
                </a:lnTo>
                <a:lnTo>
                  <a:pt x="f59" y="f22"/>
                </a:lnTo>
                <a:lnTo>
                  <a:pt x="f60" y="f20"/>
                </a:lnTo>
                <a:lnTo>
                  <a:pt x="f61" y="f18"/>
                </a:lnTo>
                <a:lnTo>
                  <a:pt x="f62" y="f16"/>
                </a:lnTo>
                <a:lnTo>
                  <a:pt x="f63" y="f14"/>
                </a:lnTo>
                <a:lnTo>
                  <a:pt x="f64" y="f12"/>
                </a:lnTo>
                <a:lnTo>
                  <a:pt x="f65" y="f10"/>
                </a:lnTo>
                <a:lnTo>
                  <a:pt x="f66" y="f8"/>
                </a:lnTo>
                <a:lnTo>
                  <a:pt x="f67" y="f6"/>
                </a:lnTo>
                <a:lnTo>
                  <a:pt x="f2" y="f4"/>
                </a:lnTo>
                <a:lnTo>
                  <a:pt x="f67" y="f45"/>
                </a:lnTo>
                <a:lnTo>
                  <a:pt x="f66" y="f46"/>
                </a:lnTo>
                <a:lnTo>
                  <a:pt x="f65" y="f47"/>
                </a:lnTo>
                <a:lnTo>
                  <a:pt x="f64" y="f48"/>
                </a:lnTo>
                <a:lnTo>
                  <a:pt x="f63" y="f49"/>
                </a:lnTo>
                <a:lnTo>
                  <a:pt x="f62" y="f50"/>
                </a:lnTo>
                <a:lnTo>
                  <a:pt x="f61" y="f51"/>
                </a:lnTo>
                <a:lnTo>
                  <a:pt x="f60" y="f52"/>
                </a:lnTo>
                <a:lnTo>
                  <a:pt x="f59" y="f53"/>
                </a:lnTo>
                <a:lnTo>
                  <a:pt x="f58" y="f54"/>
                </a:lnTo>
                <a:lnTo>
                  <a:pt x="f57" y="f55"/>
                </a:lnTo>
                <a:lnTo>
                  <a:pt x="f56" y="f56"/>
                </a:lnTo>
                <a:lnTo>
                  <a:pt x="f55" y="f57"/>
                </a:lnTo>
                <a:lnTo>
                  <a:pt x="f54" y="f58"/>
                </a:lnTo>
                <a:lnTo>
                  <a:pt x="f53" y="f59"/>
                </a:lnTo>
                <a:lnTo>
                  <a:pt x="f52" y="f60"/>
                </a:lnTo>
                <a:lnTo>
                  <a:pt x="f51" y="f61"/>
                </a:lnTo>
                <a:lnTo>
                  <a:pt x="f50" y="f62"/>
                </a:lnTo>
                <a:lnTo>
                  <a:pt x="f49" y="f63"/>
                </a:lnTo>
                <a:lnTo>
                  <a:pt x="f48" y="f64"/>
                </a:lnTo>
                <a:lnTo>
                  <a:pt x="f47" y="f65"/>
                </a:lnTo>
                <a:lnTo>
                  <a:pt x="f46" y="f66"/>
                </a:lnTo>
                <a:lnTo>
                  <a:pt x="f45" y="f67"/>
                </a:lnTo>
                <a:lnTo>
                  <a:pt x="f4" y="f2"/>
                </a:lnTo>
                <a:lnTo>
                  <a:pt x="f6" y="f67"/>
                </a:lnTo>
                <a:lnTo>
                  <a:pt x="f8" y="f66"/>
                </a:lnTo>
                <a:lnTo>
                  <a:pt x="f10" y="f65"/>
                </a:lnTo>
                <a:lnTo>
                  <a:pt x="f43" y="f64"/>
                </a:lnTo>
                <a:lnTo>
                  <a:pt x="f41" y="f63"/>
                </a:lnTo>
                <a:lnTo>
                  <a:pt x="f39" y="f62"/>
                </a:lnTo>
                <a:lnTo>
                  <a:pt x="f37" y="f61"/>
                </a:lnTo>
                <a:lnTo>
                  <a:pt x="f35" y="f60"/>
                </a:lnTo>
                <a:lnTo>
                  <a:pt x="f33" y="f59"/>
                </a:lnTo>
                <a:lnTo>
                  <a:pt x="f31" y="f58"/>
                </a:lnTo>
                <a:lnTo>
                  <a:pt x="f29" y="f57"/>
                </a:lnTo>
                <a:lnTo>
                  <a:pt x="f27" y="f56"/>
                </a:lnTo>
                <a:lnTo>
                  <a:pt x="f25" y="f55"/>
                </a:lnTo>
                <a:lnTo>
                  <a:pt x="f23" y="f54"/>
                </a:lnTo>
                <a:lnTo>
                  <a:pt x="f21" y="f53"/>
                </a:lnTo>
                <a:lnTo>
                  <a:pt x="f19" y="f52"/>
                </a:lnTo>
                <a:lnTo>
                  <a:pt x="f17" y="f51"/>
                </a:lnTo>
                <a:lnTo>
                  <a:pt x="f15" y="f50"/>
                </a:lnTo>
                <a:lnTo>
                  <a:pt x="f13" y="f49"/>
                </a:lnTo>
                <a:lnTo>
                  <a:pt x="f11" y="f48"/>
                </a:lnTo>
                <a:lnTo>
                  <a:pt x="f9" y="f47"/>
                </a:lnTo>
                <a:lnTo>
                  <a:pt x="f7" y="f46"/>
                </a:lnTo>
                <a:lnTo>
                  <a:pt x="f5" y="f45"/>
                </a:lnTo>
                <a:close/>
              </a:path>
            </a:pathLst>
          </a:custGeom>
          <a:noFill/>
          <a:ln w="46076" cap="rnd">
            <a:solidFill>
              <a:srgbClr val="FFFFFF"/>
            </a:solidFill>
            <a:prstDash val="solid"/>
            <a:round/>
          </a:ln>
        </p:spPr>
        <p:txBody>
          <a:bodyPr vert="horz" wrap="none" lIns="113038" tIns="68040" rIns="113038" bIns="6804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0AF19414-6D96-0036-8776-6DAE1F2E6C6D}"/>
              </a:ext>
            </a:extLst>
          </p:cNvPr>
          <p:cNvSpPr/>
          <p:nvPr/>
        </p:nvSpPr>
        <p:spPr>
          <a:xfrm flipH="1">
            <a:off x="4060795" y="115918"/>
            <a:ext cx="86758" cy="2152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FFFFF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9" name="Connecteur droit 8">
            <a:extLst>
              <a:ext uri="{FF2B5EF4-FFF2-40B4-BE49-F238E27FC236}">
                <a16:creationId xmlns:a16="http://schemas.microsoft.com/office/drawing/2014/main" id="{F0DA4E06-60F7-C88D-FCB9-B48FCD44279F}"/>
              </a:ext>
            </a:extLst>
          </p:cNvPr>
          <p:cNvSpPr/>
          <p:nvPr/>
        </p:nvSpPr>
        <p:spPr>
          <a:xfrm>
            <a:off x="3996357" y="180356"/>
            <a:ext cx="215277" cy="867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FFFFF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ED31109C-5F1F-3554-E66D-3D487888E699}"/>
              </a:ext>
            </a:extLst>
          </p:cNvPr>
          <p:cNvSpPr/>
          <p:nvPr/>
        </p:nvSpPr>
        <p:spPr>
          <a:xfrm>
            <a:off x="8077681" y="5246644"/>
            <a:ext cx="167755" cy="180722"/>
          </a:xfrm>
          <a:custGeom>
            <a:avLst/>
            <a:gdLst>
              <a:gd name="f0" fmla="val w"/>
              <a:gd name="f1" fmla="val h"/>
              <a:gd name="f2" fmla="val 0"/>
              <a:gd name="f3" fmla="val 467"/>
              <a:gd name="f4" fmla="val 503"/>
              <a:gd name="f5" fmla="val 230"/>
              <a:gd name="f6" fmla="val 404"/>
              <a:gd name="f7" fmla="*/ f0 1 467"/>
              <a:gd name="f8" fmla="*/ f1 1 503"/>
              <a:gd name="f9" fmla="+- f4 0 f2"/>
              <a:gd name="f10" fmla="+- f3 0 f2"/>
              <a:gd name="f11" fmla="*/ f10 1 467"/>
              <a:gd name="f12" fmla="*/ f9 1 503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67" h="503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6798" cap="rnd">
            <a:solidFill>
              <a:srgbClr val="FFFFFF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2925ACC1-AA8C-9143-F45F-8DFF73E3CA0F}"/>
              </a:ext>
            </a:extLst>
          </p:cNvPr>
          <p:cNvSpPr/>
          <p:nvPr/>
        </p:nvSpPr>
        <p:spPr>
          <a:xfrm>
            <a:off x="662757" y="1063794"/>
            <a:ext cx="167755" cy="180356"/>
          </a:xfrm>
          <a:custGeom>
            <a:avLst/>
            <a:gdLst>
              <a:gd name="f0" fmla="val w"/>
              <a:gd name="f1" fmla="val h"/>
              <a:gd name="f2" fmla="val 0"/>
              <a:gd name="f3" fmla="val 467"/>
              <a:gd name="f4" fmla="val 502"/>
              <a:gd name="f5" fmla="val 230"/>
              <a:gd name="f6" fmla="val 404"/>
              <a:gd name="f7" fmla="*/ f0 1 467"/>
              <a:gd name="f8" fmla="*/ f1 1 502"/>
              <a:gd name="f9" fmla="+- f4 0 f2"/>
              <a:gd name="f10" fmla="+- f3 0 f2"/>
              <a:gd name="f11" fmla="*/ f10 1 467"/>
              <a:gd name="f12" fmla="*/ f9 1 502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67" h="502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6798" cap="rnd">
            <a:solidFill>
              <a:srgbClr val="FFFFFF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5C13D10B-1AC5-0B5F-DD21-3AE9A2CE44D0}"/>
              </a:ext>
            </a:extLst>
          </p:cNvPr>
          <p:cNvSpPr/>
          <p:nvPr/>
        </p:nvSpPr>
        <p:spPr>
          <a:xfrm>
            <a:off x="9467999" y="296640"/>
            <a:ext cx="179999" cy="169922"/>
          </a:xfrm>
          <a:custGeom>
            <a:avLst/>
            <a:gdLst>
              <a:gd name="f0" fmla="val w"/>
              <a:gd name="f1" fmla="val h"/>
              <a:gd name="f2" fmla="val 0"/>
              <a:gd name="f3" fmla="val 501"/>
              <a:gd name="f4" fmla="val 473"/>
              <a:gd name="f5" fmla="val 217"/>
              <a:gd name="f6" fmla="val 76"/>
              <a:gd name="f7" fmla="*/ f0 1 501"/>
              <a:gd name="f8" fmla="*/ f1 1 473"/>
              <a:gd name="f9" fmla="+- f4 0 f2"/>
              <a:gd name="f10" fmla="+- f3 0 f2"/>
              <a:gd name="f11" fmla="*/ f10 1 501"/>
              <a:gd name="f12" fmla="*/ f9 1 473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01" h="473">
                <a:moveTo>
                  <a:pt x="f5" y="f4"/>
                </a:moveTo>
                <a:lnTo>
                  <a:pt x="f3" y="f6"/>
                </a:lnTo>
                <a:lnTo>
                  <a:pt x="f2" y="f2"/>
                </a:lnTo>
                <a:close/>
              </a:path>
            </a:pathLst>
          </a:custGeom>
          <a:noFill/>
          <a:ln w="46798" cap="rnd">
            <a:solidFill>
              <a:srgbClr val="FFFFFF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D704A218-6B3B-DC48-A6C5-1D9D95C96975}"/>
              </a:ext>
            </a:extLst>
          </p:cNvPr>
          <p:cNvSpPr/>
          <p:nvPr/>
        </p:nvSpPr>
        <p:spPr>
          <a:xfrm flipH="1">
            <a:off x="457200" y="5131082"/>
            <a:ext cx="86758" cy="2152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FFFFF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18E9655D-0F89-ECBF-3502-95A4EEEA5FC3}"/>
              </a:ext>
            </a:extLst>
          </p:cNvPr>
          <p:cNvSpPr/>
          <p:nvPr/>
        </p:nvSpPr>
        <p:spPr>
          <a:xfrm>
            <a:off x="393118" y="5195163"/>
            <a:ext cx="215277" cy="871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FFFFF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DD062F2-AA81-FDB7-B6DF-ABD54911C65F}"/>
              </a:ext>
            </a:extLst>
          </p:cNvPr>
          <p:cNvSpPr/>
          <p:nvPr/>
        </p:nvSpPr>
        <p:spPr>
          <a:xfrm>
            <a:off x="7131241" y="648721"/>
            <a:ext cx="190442" cy="190442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30"/>
              <a:gd name="f5" fmla="val 265"/>
              <a:gd name="f6" fmla="val 529"/>
              <a:gd name="f7" fmla="val 283"/>
              <a:gd name="f8" fmla="val 528"/>
              <a:gd name="f9" fmla="val 300"/>
              <a:gd name="f10" fmla="val 525"/>
              <a:gd name="f11" fmla="val 317"/>
              <a:gd name="f12" fmla="val 521"/>
              <a:gd name="f13" fmla="val 334"/>
              <a:gd name="f14" fmla="val 516"/>
              <a:gd name="f15" fmla="val 350"/>
              <a:gd name="f16" fmla="val 510"/>
              <a:gd name="f17" fmla="val 366"/>
              <a:gd name="f18" fmla="val 503"/>
              <a:gd name="f19" fmla="val 381"/>
              <a:gd name="f20" fmla="val 494"/>
              <a:gd name="f21" fmla="val 397"/>
              <a:gd name="f22" fmla="val 485"/>
              <a:gd name="f23" fmla="val 412"/>
              <a:gd name="f24" fmla="val 474"/>
              <a:gd name="f25" fmla="val 426"/>
              <a:gd name="f26" fmla="val 464"/>
              <a:gd name="f27" fmla="val 440"/>
              <a:gd name="f28" fmla="val 452"/>
              <a:gd name="f29" fmla="val 484"/>
              <a:gd name="f30" fmla="val 247"/>
              <a:gd name="f31" fmla="val 230"/>
              <a:gd name="f32" fmla="val 213"/>
              <a:gd name="f33" fmla="val 196"/>
              <a:gd name="f34" fmla="val 164"/>
              <a:gd name="f35" fmla="val 148"/>
              <a:gd name="f36" fmla="val 132"/>
              <a:gd name="f37" fmla="val 117"/>
              <a:gd name="f38" fmla="val 102"/>
              <a:gd name="f39" fmla="val 89"/>
              <a:gd name="f40" fmla="val 77"/>
              <a:gd name="f41" fmla="val 65"/>
              <a:gd name="f42" fmla="val 55"/>
              <a:gd name="f43" fmla="val 44"/>
              <a:gd name="f44" fmla="val 35"/>
              <a:gd name="f45" fmla="val 26"/>
              <a:gd name="f46" fmla="val 19"/>
              <a:gd name="f47" fmla="val 13"/>
              <a:gd name="f48" fmla="val 8"/>
              <a:gd name="f49" fmla="val 5"/>
              <a:gd name="f50" fmla="val 2"/>
              <a:gd name="f51" fmla="*/ f1 1 530"/>
              <a:gd name="f52" fmla="*/ f2 1 530"/>
              <a:gd name="f53" fmla="+- f4 0 f3"/>
              <a:gd name="f54" fmla="*/ f53 1 530"/>
              <a:gd name="f55" fmla="*/ f3 1 f54"/>
              <a:gd name="f56" fmla="*/ f4 1 f54"/>
              <a:gd name="f57" fmla="*/ f55 f51 1"/>
              <a:gd name="f58" fmla="*/ f56 f51 1"/>
              <a:gd name="f59" fmla="*/ f56 f52 1"/>
              <a:gd name="f60" fmla="*/ f55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530" h="530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6"/>
                </a:lnTo>
                <a:lnTo>
                  <a:pt x="f25" y="f24"/>
                </a:lnTo>
                <a:lnTo>
                  <a:pt x="f23" y="f29"/>
                </a:lnTo>
                <a:lnTo>
                  <a:pt x="f21" y="f20"/>
                </a:lnTo>
                <a:lnTo>
                  <a:pt x="f19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30" y="f6"/>
                </a:lnTo>
                <a:lnTo>
                  <a:pt x="f31" y="f8"/>
                </a:lnTo>
                <a:lnTo>
                  <a:pt x="f32" y="f10"/>
                </a:lnTo>
                <a:lnTo>
                  <a:pt x="f33" y="f12"/>
                </a:lnTo>
                <a:lnTo>
                  <a:pt x="f0" y="f14"/>
                </a:lnTo>
                <a:lnTo>
                  <a:pt x="f34" y="f16"/>
                </a:lnTo>
                <a:lnTo>
                  <a:pt x="f35" y="f18"/>
                </a:lnTo>
                <a:lnTo>
                  <a:pt x="f36" y="f20"/>
                </a:lnTo>
                <a:lnTo>
                  <a:pt x="f37" y="f29"/>
                </a:lnTo>
                <a:lnTo>
                  <a:pt x="f38" y="f24"/>
                </a:lnTo>
                <a:lnTo>
                  <a:pt x="f39" y="f26"/>
                </a:lnTo>
                <a:lnTo>
                  <a:pt x="f40" y="f28"/>
                </a:lnTo>
                <a:lnTo>
                  <a:pt x="f41" y="f27"/>
                </a:lnTo>
                <a:lnTo>
                  <a:pt x="f42" y="f25"/>
                </a:lnTo>
                <a:lnTo>
                  <a:pt x="f43" y="f23"/>
                </a:lnTo>
                <a:lnTo>
                  <a:pt x="f44" y="f21"/>
                </a:lnTo>
                <a:lnTo>
                  <a:pt x="f45" y="f19"/>
                </a:lnTo>
                <a:lnTo>
                  <a:pt x="f46" y="f17"/>
                </a:lnTo>
                <a:lnTo>
                  <a:pt x="f47" y="f15"/>
                </a:lnTo>
                <a:lnTo>
                  <a:pt x="f48" y="f13"/>
                </a:lnTo>
                <a:lnTo>
                  <a:pt x="f49" y="f11"/>
                </a:lnTo>
                <a:lnTo>
                  <a:pt x="f50" y="f9"/>
                </a:lnTo>
                <a:lnTo>
                  <a:pt x="f3" y="f7"/>
                </a:lnTo>
                <a:lnTo>
                  <a:pt x="f3" y="f5"/>
                </a:lnTo>
                <a:lnTo>
                  <a:pt x="f3" y="f30"/>
                </a:lnTo>
                <a:lnTo>
                  <a:pt x="f50" y="f31"/>
                </a:lnTo>
                <a:lnTo>
                  <a:pt x="f49" y="f32"/>
                </a:lnTo>
                <a:lnTo>
                  <a:pt x="f48" y="f33"/>
                </a:lnTo>
                <a:lnTo>
                  <a:pt x="f47" y="f0"/>
                </a:lnTo>
                <a:lnTo>
                  <a:pt x="f46" y="f34"/>
                </a:lnTo>
                <a:lnTo>
                  <a:pt x="f45" y="f35"/>
                </a:lnTo>
                <a:lnTo>
                  <a:pt x="f44" y="f36"/>
                </a:lnTo>
                <a:lnTo>
                  <a:pt x="f43" y="f37"/>
                </a:lnTo>
                <a:lnTo>
                  <a:pt x="f42" y="f38"/>
                </a:lnTo>
                <a:lnTo>
                  <a:pt x="f41" y="f39"/>
                </a:lnTo>
                <a:lnTo>
                  <a:pt x="f40" y="f40"/>
                </a:lnTo>
                <a:lnTo>
                  <a:pt x="f39" y="f41"/>
                </a:lnTo>
                <a:lnTo>
                  <a:pt x="f38" y="f42"/>
                </a:lnTo>
                <a:lnTo>
                  <a:pt x="f37" y="f43"/>
                </a:lnTo>
                <a:lnTo>
                  <a:pt x="f36" y="f44"/>
                </a:lnTo>
                <a:lnTo>
                  <a:pt x="f35" y="f45"/>
                </a:lnTo>
                <a:lnTo>
                  <a:pt x="f34" y="f46"/>
                </a:lnTo>
                <a:lnTo>
                  <a:pt x="f0" y="f47"/>
                </a:lnTo>
                <a:lnTo>
                  <a:pt x="f33" y="f48"/>
                </a:lnTo>
                <a:lnTo>
                  <a:pt x="f32" y="f49"/>
                </a:lnTo>
                <a:lnTo>
                  <a:pt x="f31" y="f50"/>
                </a:lnTo>
                <a:lnTo>
                  <a:pt x="f30" y="f3"/>
                </a:lnTo>
                <a:lnTo>
                  <a:pt x="f5" y="f3"/>
                </a:lnTo>
                <a:lnTo>
                  <a:pt x="f7" y="f3"/>
                </a:lnTo>
                <a:lnTo>
                  <a:pt x="f9" y="f50"/>
                </a:lnTo>
                <a:lnTo>
                  <a:pt x="f11" y="f49"/>
                </a:lnTo>
                <a:lnTo>
                  <a:pt x="f13" y="f48"/>
                </a:lnTo>
                <a:lnTo>
                  <a:pt x="f15" y="f47"/>
                </a:lnTo>
                <a:lnTo>
                  <a:pt x="f17" y="f46"/>
                </a:lnTo>
                <a:lnTo>
                  <a:pt x="f19" y="f45"/>
                </a:lnTo>
                <a:lnTo>
                  <a:pt x="f21" y="f44"/>
                </a:lnTo>
                <a:lnTo>
                  <a:pt x="f23" y="f43"/>
                </a:lnTo>
                <a:lnTo>
                  <a:pt x="f25" y="f42"/>
                </a:lnTo>
                <a:lnTo>
                  <a:pt x="f27" y="f41"/>
                </a:lnTo>
                <a:lnTo>
                  <a:pt x="f28" y="f40"/>
                </a:lnTo>
                <a:lnTo>
                  <a:pt x="f26" y="f39"/>
                </a:lnTo>
                <a:lnTo>
                  <a:pt x="f24" y="f38"/>
                </a:lnTo>
                <a:lnTo>
                  <a:pt x="f22" y="f37"/>
                </a:lnTo>
                <a:lnTo>
                  <a:pt x="f20" y="f36"/>
                </a:lnTo>
                <a:lnTo>
                  <a:pt x="f18" y="f35"/>
                </a:lnTo>
                <a:lnTo>
                  <a:pt x="f16" y="f34"/>
                </a:lnTo>
                <a:lnTo>
                  <a:pt x="f14" y="f0"/>
                </a:lnTo>
                <a:lnTo>
                  <a:pt x="f12" y="f33"/>
                </a:lnTo>
                <a:lnTo>
                  <a:pt x="f10" y="f32"/>
                </a:lnTo>
                <a:lnTo>
                  <a:pt x="f8" y="f31"/>
                </a:lnTo>
                <a:lnTo>
                  <a:pt x="f6" y="f30"/>
                </a:lnTo>
                <a:close/>
              </a:path>
            </a:pathLst>
          </a:custGeom>
          <a:noFill/>
          <a:ln w="46076" cap="rnd">
            <a:solidFill>
              <a:srgbClr val="FFFFFF"/>
            </a:solidFill>
            <a:prstDash val="solid"/>
            <a:round/>
          </a:ln>
        </p:spPr>
        <p:txBody>
          <a:bodyPr vert="horz" wrap="none" lIns="113038" tIns="68040" rIns="113038" bIns="6804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C330BA8E-D35E-8662-DC30-ACC17E2AE8ED}"/>
              </a:ext>
            </a:extLst>
          </p:cNvPr>
          <p:cNvSpPr/>
          <p:nvPr/>
        </p:nvSpPr>
        <p:spPr>
          <a:xfrm>
            <a:off x="225719" y="237597"/>
            <a:ext cx="356396" cy="429118"/>
          </a:xfrm>
          <a:custGeom>
            <a:avLst/>
            <a:gdLst>
              <a:gd name="f0" fmla="val w"/>
              <a:gd name="f1" fmla="val h"/>
              <a:gd name="f2" fmla="val 0"/>
              <a:gd name="f3" fmla="val 991"/>
              <a:gd name="f4" fmla="val 1193"/>
              <a:gd name="f5" fmla="val 496"/>
              <a:gd name="f6" fmla="val 462"/>
              <a:gd name="f7" fmla="val 1"/>
              <a:gd name="f8" fmla="val 430"/>
              <a:gd name="f9" fmla="val 4"/>
              <a:gd name="f10" fmla="val 398"/>
              <a:gd name="f11" fmla="val 9"/>
              <a:gd name="f12" fmla="val 367"/>
              <a:gd name="f13" fmla="val 16"/>
              <a:gd name="f14" fmla="val 337"/>
              <a:gd name="f15" fmla="val 25"/>
              <a:gd name="f16" fmla="val 307"/>
              <a:gd name="f17" fmla="val 36"/>
              <a:gd name="f18" fmla="val 278"/>
              <a:gd name="f19" fmla="val 50"/>
              <a:gd name="f20" fmla="val 248"/>
              <a:gd name="f21" fmla="val 66"/>
              <a:gd name="f22" fmla="val 219"/>
              <a:gd name="f23" fmla="val 84"/>
              <a:gd name="f24" fmla="val 193"/>
              <a:gd name="f25" fmla="val 103"/>
              <a:gd name="f26" fmla="val 168"/>
              <a:gd name="f27" fmla="val 123"/>
              <a:gd name="f28" fmla="val 144"/>
              <a:gd name="f29" fmla="val 429"/>
              <a:gd name="f30" fmla="val 461"/>
              <a:gd name="f31" fmla="val 495"/>
              <a:gd name="f32" fmla="val 529"/>
              <a:gd name="f33" fmla="val 561"/>
              <a:gd name="f34" fmla="val 593"/>
              <a:gd name="f35" fmla="val 624"/>
              <a:gd name="f36" fmla="val 654"/>
              <a:gd name="f37" fmla="val 37"/>
              <a:gd name="f38" fmla="val 684"/>
              <a:gd name="f39" fmla="val 713"/>
              <a:gd name="f40" fmla="val 743"/>
              <a:gd name="f41" fmla="val 772"/>
              <a:gd name="f42" fmla="val 798"/>
              <a:gd name="f43" fmla="val 823"/>
              <a:gd name="f44" fmla="val 846"/>
              <a:gd name="f45" fmla="val 867"/>
              <a:gd name="f46" fmla="val 887"/>
              <a:gd name="f47" fmla="val 906"/>
              <a:gd name="f48" fmla="val 924"/>
              <a:gd name="f49" fmla="val 269"/>
              <a:gd name="f50" fmla="val 935"/>
              <a:gd name="f51" fmla="val 289"/>
              <a:gd name="f52" fmla="val 945"/>
              <a:gd name="f53" fmla="val 310"/>
              <a:gd name="f54" fmla="val 954"/>
              <a:gd name="f55" fmla="val 332"/>
              <a:gd name="f56" fmla="val 963"/>
              <a:gd name="f57" fmla="val 1135"/>
              <a:gd name="f58" fmla="val 1141"/>
              <a:gd name="f59" fmla="val 333"/>
              <a:gd name="f60" fmla="val 1147"/>
              <a:gd name="f61" fmla="val 335"/>
              <a:gd name="f62" fmla="val 1152"/>
              <a:gd name="f63" fmla="val 1157"/>
              <a:gd name="f64" fmla="val 339"/>
              <a:gd name="f65" fmla="val 1163"/>
              <a:gd name="f66" fmla="val 342"/>
              <a:gd name="f67" fmla="val 1167"/>
              <a:gd name="f68" fmla="val 345"/>
              <a:gd name="f69" fmla="val 1172"/>
              <a:gd name="f70" fmla="val 349"/>
              <a:gd name="f71" fmla="val 1176"/>
              <a:gd name="f72" fmla="val 353"/>
              <a:gd name="f73" fmla="val 1180"/>
              <a:gd name="f74" fmla="val 358"/>
              <a:gd name="f75" fmla="val 1183"/>
              <a:gd name="f76" fmla="val 362"/>
              <a:gd name="f77" fmla="val 1186"/>
              <a:gd name="f78" fmla="val 1188"/>
              <a:gd name="f79" fmla="val 373"/>
              <a:gd name="f80" fmla="val 1190"/>
              <a:gd name="f81" fmla="val 378"/>
              <a:gd name="f82" fmla="val 1192"/>
              <a:gd name="f83" fmla="val 384"/>
              <a:gd name="f84" fmla="val 390"/>
              <a:gd name="f85" fmla="val 601"/>
              <a:gd name="f86" fmla="val 607"/>
              <a:gd name="f87" fmla="val 613"/>
              <a:gd name="f88" fmla="val 618"/>
              <a:gd name="f89" fmla="val 629"/>
              <a:gd name="f90" fmla="val 633"/>
              <a:gd name="f91" fmla="val 638"/>
              <a:gd name="f92" fmla="val 642"/>
              <a:gd name="f93" fmla="val 646"/>
              <a:gd name="f94" fmla="val 649"/>
              <a:gd name="f95" fmla="val 652"/>
              <a:gd name="f96" fmla="val 656"/>
              <a:gd name="f97" fmla="val 658"/>
              <a:gd name="f98" fmla="val 659"/>
              <a:gd name="f99" fmla="val 681"/>
              <a:gd name="f100" fmla="val 702"/>
              <a:gd name="f101" fmla="val 722"/>
              <a:gd name="f102" fmla="val 847"/>
              <a:gd name="f103" fmla="val 868"/>
              <a:gd name="f104" fmla="val 888"/>
              <a:gd name="f105" fmla="val 907"/>
              <a:gd name="f106" fmla="val 925"/>
              <a:gd name="f107" fmla="val 941"/>
              <a:gd name="f108" fmla="val 966"/>
              <a:gd name="f109" fmla="val 975"/>
              <a:gd name="f110" fmla="val 982"/>
              <a:gd name="f111" fmla="val 987"/>
              <a:gd name="f112" fmla="val 990"/>
              <a:gd name="f113" fmla="val 562"/>
              <a:gd name="f114" fmla="*/ f0 1 991"/>
              <a:gd name="f115" fmla="*/ f1 1 1193"/>
              <a:gd name="f116" fmla="+- f4 0 f2"/>
              <a:gd name="f117" fmla="+- f3 0 f2"/>
              <a:gd name="f118" fmla="*/ f117 1 991"/>
              <a:gd name="f119" fmla="*/ f116 1 1193"/>
              <a:gd name="f120" fmla="*/ f2 1 f118"/>
              <a:gd name="f121" fmla="*/ f3 1 f118"/>
              <a:gd name="f122" fmla="*/ f2 1 f119"/>
              <a:gd name="f123" fmla="*/ f4 1 f119"/>
              <a:gd name="f124" fmla="*/ f120 f114 1"/>
              <a:gd name="f125" fmla="*/ f121 f114 1"/>
              <a:gd name="f126" fmla="*/ f123 f115 1"/>
              <a:gd name="f127" fmla="*/ f122 f1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4" t="f127" r="f125" b="f126"/>
            <a:pathLst>
              <a:path w="991" h="1193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6"/>
                </a:lnTo>
                <a:lnTo>
                  <a:pt x="f25" y="f24"/>
                </a:lnTo>
                <a:lnTo>
                  <a:pt x="f23" y="f22"/>
                </a:lnTo>
                <a:lnTo>
                  <a:pt x="f21" y="f20"/>
                </a:lnTo>
                <a:lnTo>
                  <a:pt x="f19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29"/>
                </a:lnTo>
                <a:lnTo>
                  <a:pt x="f7" y="f30"/>
                </a:lnTo>
                <a:lnTo>
                  <a:pt x="f2" y="f31"/>
                </a:lnTo>
                <a:lnTo>
                  <a:pt x="f2" y="f31"/>
                </a:lnTo>
                <a:lnTo>
                  <a:pt x="f2" y="f31"/>
                </a:lnTo>
                <a:lnTo>
                  <a:pt x="f7" y="f32"/>
                </a:lnTo>
                <a:lnTo>
                  <a:pt x="f9" y="f33"/>
                </a:lnTo>
                <a:lnTo>
                  <a:pt x="f11" y="f34"/>
                </a:lnTo>
                <a:lnTo>
                  <a:pt x="f13" y="f35"/>
                </a:lnTo>
                <a:lnTo>
                  <a:pt x="f15" y="f36"/>
                </a:lnTo>
                <a:lnTo>
                  <a:pt x="f37" y="f38"/>
                </a:lnTo>
                <a:lnTo>
                  <a:pt x="f19" y="f39"/>
                </a:lnTo>
                <a:lnTo>
                  <a:pt x="f21" y="f40"/>
                </a:lnTo>
                <a:lnTo>
                  <a:pt x="f23" y="f41"/>
                </a:lnTo>
                <a:lnTo>
                  <a:pt x="f25" y="f42"/>
                </a:lnTo>
                <a:lnTo>
                  <a:pt x="f27" y="f43"/>
                </a:lnTo>
                <a:lnTo>
                  <a:pt x="f28" y="f44"/>
                </a:lnTo>
                <a:lnTo>
                  <a:pt x="f26" y="f45"/>
                </a:lnTo>
                <a:lnTo>
                  <a:pt x="f24" y="f46"/>
                </a:lnTo>
                <a:lnTo>
                  <a:pt x="f22" y="f47"/>
                </a:lnTo>
                <a:lnTo>
                  <a:pt x="f20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5" y="f56"/>
                </a:lnTo>
                <a:lnTo>
                  <a:pt x="f55" y="f57"/>
                </a:lnTo>
                <a:lnTo>
                  <a:pt x="f55" y="f58"/>
                </a:lnTo>
                <a:lnTo>
                  <a:pt x="f59" y="f60"/>
                </a:lnTo>
                <a:lnTo>
                  <a:pt x="f61" y="f62"/>
                </a:lnTo>
                <a:lnTo>
                  <a:pt x="f14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12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4"/>
                </a:lnTo>
                <a:lnTo>
                  <a:pt x="f84" y="f4"/>
                </a:lnTo>
                <a:lnTo>
                  <a:pt x="f85" y="f4"/>
                </a:lnTo>
                <a:lnTo>
                  <a:pt x="f86" y="f4"/>
                </a:lnTo>
                <a:lnTo>
                  <a:pt x="f87" y="f82"/>
                </a:lnTo>
                <a:lnTo>
                  <a:pt x="f88" y="f80"/>
                </a:lnTo>
                <a:lnTo>
                  <a:pt x="f35" y="f78"/>
                </a:lnTo>
                <a:lnTo>
                  <a:pt x="f89" y="f77"/>
                </a:lnTo>
                <a:lnTo>
                  <a:pt x="f90" y="f75"/>
                </a:lnTo>
                <a:lnTo>
                  <a:pt x="f91" y="f73"/>
                </a:lnTo>
                <a:lnTo>
                  <a:pt x="f92" y="f71"/>
                </a:lnTo>
                <a:lnTo>
                  <a:pt x="f93" y="f69"/>
                </a:lnTo>
                <a:lnTo>
                  <a:pt x="f94" y="f67"/>
                </a:lnTo>
                <a:lnTo>
                  <a:pt x="f95" y="f65"/>
                </a:lnTo>
                <a:lnTo>
                  <a:pt x="f36" y="f63"/>
                </a:lnTo>
                <a:lnTo>
                  <a:pt x="f96" y="f62"/>
                </a:lnTo>
                <a:lnTo>
                  <a:pt x="f97" y="f60"/>
                </a:lnTo>
                <a:lnTo>
                  <a:pt x="f98" y="f58"/>
                </a:lnTo>
                <a:lnTo>
                  <a:pt x="f98" y="f57"/>
                </a:lnTo>
                <a:lnTo>
                  <a:pt x="f98" y="f56"/>
                </a:lnTo>
                <a:lnTo>
                  <a:pt x="f98" y="f56"/>
                </a:lnTo>
                <a:lnTo>
                  <a:pt x="f98" y="f56"/>
                </a:lnTo>
                <a:lnTo>
                  <a:pt x="f99" y="f54"/>
                </a:lnTo>
                <a:lnTo>
                  <a:pt x="f100" y="f52"/>
                </a:lnTo>
                <a:lnTo>
                  <a:pt x="f101" y="f50"/>
                </a:lnTo>
                <a:lnTo>
                  <a:pt x="f40" y="f48"/>
                </a:lnTo>
                <a:lnTo>
                  <a:pt x="f41" y="f47"/>
                </a:lnTo>
                <a:lnTo>
                  <a:pt x="f42" y="f46"/>
                </a:lnTo>
                <a:lnTo>
                  <a:pt x="f43" y="f45"/>
                </a:lnTo>
                <a:lnTo>
                  <a:pt x="f102" y="f44"/>
                </a:lnTo>
                <a:lnTo>
                  <a:pt x="f103" y="f43"/>
                </a:lnTo>
                <a:lnTo>
                  <a:pt x="f104" y="f42"/>
                </a:lnTo>
                <a:lnTo>
                  <a:pt x="f105" y="f41"/>
                </a:lnTo>
                <a:lnTo>
                  <a:pt x="f106" y="f40"/>
                </a:lnTo>
                <a:lnTo>
                  <a:pt x="f107" y="f39"/>
                </a:lnTo>
                <a:lnTo>
                  <a:pt x="f54" y="f38"/>
                </a:lnTo>
                <a:lnTo>
                  <a:pt x="f108" y="f36"/>
                </a:lnTo>
                <a:lnTo>
                  <a:pt x="f109" y="f35"/>
                </a:lnTo>
                <a:lnTo>
                  <a:pt x="f110" y="f34"/>
                </a:lnTo>
                <a:lnTo>
                  <a:pt x="f111" y="f33"/>
                </a:lnTo>
                <a:lnTo>
                  <a:pt x="f112" y="f32"/>
                </a:lnTo>
                <a:lnTo>
                  <a:pt x="f3" y="f31"/>
                </a:lnTo>
                <a:lnTo>
                  <a:pt x="f3" y="f31"/>
                </a:lnTo>
                <a:lnTo>
                  <a:pt x="f3" y="f31"/>
                </a:lnTo>
                <a:lnTo>
                  <a:pt x="f112" y="f30"/>
                </a:lnTo>
                <a:lnTo>
                  <a:pt x="f111" y="f29"/>
                </a:lnTo>
                <a:lnTo>
                  <a:pt x="f110" y="f10"/>
                </a:lnTo>
                <a:lnTo>
                  <a:pt x="f109" y="f12"/>
                </a:lnTo>
                <a:lnTo>
                  <a:pt x="f108" y="f14"/>
                </a:lnTo>
                <a:lnTo>
                  <a:pt x="f54" y="f16"/>
                </a:lnTo>
                <a:lnTo>
                  <a:pt x="f107" y="f18"/>
                </a:lnTo>
                <a:lnTo>
                  <a:pt x="f106" y="f20"/>
                </a:lnTo>
                <a:lnTo>
                  <a:pt x="f105" y="f22"/>
                </a:lnTo>
                <a:lnTo>
                  <a:pt x="f104" y="f24"/>
                </a:lnTo>
                <a:lnTo>
                  <a:pt x="f103" y="f26"/>
                </a:lnTo>
                <a:lnTo>
                  <a:pt x="f102" y="f28"/>
                </a:lnTo>
                <a:lnTo>
                  <a:pt x="f43" y="f27"/>
                </a:lnTo>
                <a:lnTo>
                  <a:pt x="f42" y="f25"/>
                </a:lnTo>
                <a:lnTo>
                  <a:pt x="f41" y="f23"/>
                </a:lnTo>
                <a:lnTo>
                  <a:pt x="f40" y="f21"/>
                </a:lnTo>
                <a:lnTo>
                  <a:pt x="f39" y="f19"/>
                </a:lnTo>
                <a:lnTo>
                  <a:pt x="f38" y="f17"/>
                </a:lnTo>
                <a:lnTo>
                  <a:pt x="f36" y="f15"/>
                </a:lnTo>
                <a:lnTo>
                  <a:pt x="f35" y="f13"/>
                </a:lnTo>
                <a:lnTo>
                  <a:pt x="f34" y="f11"/>
                </a:lnTo>
                <a:lnTo>
                  <a:pt x="f113" y="f9"/>
                </a:lnTo>
                <a:lnTo>
                  <a:pt x="f32" y="f7"/>
                </a:lnTo>
                <a:close/>
              </a:path>
            </a:pathLst>
          </a:custGeom>
          <a:noFill/>
          <a:ln w="28803" cap="sq">
            <a:solidFill>
              <a:srgbClr val="FFFFFF"/>
            </a:solidFill>
            <a:prstDash val="solid"/>
            <a:miter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882DA1D8-B8EE-15F9-675D-305B65380652}"/>
              </a:ext>
            </a:extLst>
          </p:cNvPr>
          <p:cNvSpPr/>
          <p:nvPr/>
        </p:nvSpPr>
        <p:spPr>
          <a:xfrm>
            <a:off x="320396" y="667082"/>
            <a:ext cx="167042" cy="41760"/>
          </a:xfrm>
          <a:custGeom>
            <a:avLst/>
            <a:gdLst>
              <a:gd name="f0" fmla="val w"/>
              <a:gd name="f1" fmla="val h"/>
              <a:gd name="f2" fmla="val 0"/>
              <a:gd name="f3" fmla="val 465"/>
              <a:gd name="f4" fmla="val 117"/>
              <a:gd name="f5" fmla="val 233"/>
              <a:gd name="f6" fmla="val 407"/>
              <a:gd name="f7" fmla="val 413"/>
              <a:gd name="f8" fmla="val 419"/>
              <a:gd name="f9" fmla="val 116"/>
              <a:gd name="f10" fmla="val 424"/>
              <a:gd name="f11" fmla="val 114"/>
              <a:gd name="f12" fmla="val 430"/>
              <a:gd name="f13" fmla="val 112"/>
              <a:gd name="f14" fmla="val 435"/>
              <a:gd name="f15" fmla="val 110"/>
              <a:gd name="f16" fmla="val 439"/>
              <a:gd name="f17" fmla="val 107"/>
              <a:gd name="f18" fmla="val 444"/>
              <a:gd name="f19" fmla="val 103"/>
              <a:gd name="f20" fmla="val 448"/>
              <a:gd name="f21" fmla="val 100"/>
              <a:gd name="f22" fmla="val 452"/>
              <a:gd name="f23" fmla="val 95"/>
              <a:gd name="f24" fmla="val 455"/>
              <a:gd name="f25" fmla="val 91"/>
              <a:gd name="f26" fmla="val 458"/>
              <a:gd name="f27" fmla="val 86"/>
              <a:gd name="f28" fmla="val 460"/>
              <a:gd name="f29" fmla="val 81"/>
              <a:gd name="f30" fmla="val 462"/>
              <a:gd name="f31" fmla="val 76"/>
              <a:gd name="f32" fmla="val 464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5"/>
              <a:gd name="f42" fmla="val 21"/>
              <a:gd name="f43" fmla="val 17"/>
              <a:gd name="f44" fmla="val 13"/>
              <a:gd name="f45" fmla="val 10"/>
              <a:gd name="f46" fmla="val 7"/>
              <a:gd name="f47" fmla="val 4"/>
              <a:gd name="f48" fmla="val 3"/>
              <a:gd name="f49" fmla="val 1"/>
              <a:gd name="f50" fmla="val 26"/>
              <a:gd name="f51" fmla="val 5"/>
              <a:gd name="f52" fmla="*/ f0 1 465"/>
              <a:gd name="f53" fmla="*/ f1 1 117"/>
              <a:gd name="f54" fmla="+- f4 0 f2"/>
              <a:gd name="f55" fmla="+- f3 0 f2"/>
              <a:gd name="f56" fmla="*/ f55 1 465"/>
              <a:gd name="f57" fmla="*/ f54 1 117"/>
              <a:gd name="f58" fmla="*/ f2 1 f56"/>
              <a:gd name="f59" fmla="*/ f3 1 f56"/>
              <a:gd name="f60" fmla="*/ f2 1 f57"/>
              <a:gd name="f61" fmla="*/ f4 1 f57"/>
              <a:gd name="f62" fmla="*/ f58 f52 1"/>
              <a:gd name="f63" fmla="*/ f59 f52 1"/>
              <a:gd name="f64" fmla="*/ f61 f53 1"/>
              <a:gd name="f65" fmla="*/ f60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465" h="117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50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51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51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50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91B6D97C-9F6F-6C89-AAE2-33F6CAF5340A}"/>
              </a:ext>
            </a:extLst>
          </p:cNvPr>
          <p:cNvSpPr/>
          <p:nvPr/>
        </p:nvSpPr>
        <p:spPr>
          <a:xfrm>
            <a:off x="336599" y="708477"/>
            <a:ext cx="134636" cy="41404"/>
          </a:xfrm>
          <a:custGeom>
            <a:avLst/>
            <a:gdLst>
              <a:gd name="f0" fmla="val w"/>
              <a:gd name="f1" fmla="val h"/>
              <a:gd name="f2" fmla="val 0"/>
              <a:gd name="f3" fmla="val 375"/>
              <a:gd name="f4" fmla="val 116"/>
              <a:gd name="f5" fmla="val 188"/>
              <a:gd name="f6" fmla="val 317"/>
              <a:gd name="f7" fmla="val 323"/>
              <a:gd name="f8" fmla="val 329"/>
              <a:gd name="f9" fmla="val 115"/>
              <a:gd name="f10" fmla="val 334"/>
              <a:gd name="f11" fmla="val 113"/>
              <a:gd name="f12" fmla="val 340"/>
              <a:gd name="f13" fmla="val 111"/>
              <a:gd name="f14" fmla="val 345"/>
              <a:gd name="f15" fmla="val 109"/>
              <a:gd name="f16" fmla="val 349"/>
              <a:gd name="f17" fmla="val 106"/>
              <a:gd name="f18" fmla="val 354"/>
              <a:gd name="f19" fmla="val 103"/>
              <a:gd name="f20" fmla="val 358"/>
              <a:gd name="f21" fmla="val 99"/>
              <a:gd name="f22" fmla="val 362"/>
              <a:gd name="f23" fmla="val 95"/>
              <a:gd name="f24" fmla="val 365"/>
              <a:gd name="f25" fmla="val 90"/>
              <a:gd name="f26" fmla="val 368"/>
              <a:gd name="f27" fmla="val 86"/>
              <a:gd name="f28" fmla="val 370"/>
              <a:gd name="f29" fmla="val 81"/>
              <a:gd name="f30" fmla="val 372"/>
              <a:gd name="f31" fmla="val 75"/>
              <a:gd name="f32" fmla="val 374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*/ f0 1 375"/>
              <a:gd name="f51" fmla="*/ f1 1 116"/>
              <a:gd name="f52" fmla="+- f4 0 f2"/>
              <a:gd name="f53" fmla="+- f3 0 f2"/>
              <a:gd name="f54" fmla="*/ f53 1 375"/>
              <a:gd name="f55" fmla="*/ f52 1 116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375" h="116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D9151D77-0D23-38CA-CDC7-D315CBE028F5}"/>
              </a:ext>
            </a:extLst>
          </p:cNvPr>
          <p:cNvSpPr/>
          <p:nvPr/>
        </p:nvSpPr>
        <p:spPr>
          <a:xfrm>
            <a:off x="323276" y="356039"/>
            <a:ext cx="163083" cy="310676"/>
          </a:xfrm>
          <a:custGeom>
            <a:avLst/>
            <a:gdLst>
              <a:gd name="f0" fmla="val w"/>
              <a:gd name="f1" fmla="val h"/>
              <a:gd name="f2" fmla="val 0"/>
              <a:gd name="f3" fmla="val 454"/>
              <a:gd name="f4" fmla="val 864"/>
              <a:gd name="f5" fmla="val 165"/>
              <a:gd name="f6" fmla="val 173"/>
              <a:gd name="f7" fmla="val 457"/>
              <a:gd name="f8" fmla="val 174"/>
              <a:gd name="f9" fmla="val 443"/>
              <a:gd name="f10" fmla="val 177"/>
              <a:gd name="f11" fmla="val 431"/>
              <a:gd name="f12" fmla="val 182"/>
              <a:gd name="f13" fmla="val 419"/>
              <a:gd name="f14" fmla="val 188"/>
              <a:gd name="f15" fmla="val 408"/>
              <a:gd name="f16" fmla="val 195"/>
              <a:gd name="f17" fmla="val 397"/>
              <a:gd name="f18" fmla="val 203"/>
              <a:gd name="f19" fmla="val 387"/>
              <a:gd name="f20" fmla="val 223"/>
              <a:gd name="f21" fmla="val 368"/>
              <a:gd name="f22" fmla="val 245"/>
              <a:gd name="f23" fmla="val 351"/>
              <a:gd name="f24" fmla="val 270"/>
              <a:gd name="f25" fmla="val 334"/>
              <a:gd name="f26" fmla="val 324"/>
              <a:gd name="f27" fmla="val 302"/>
              <a:gd name="f28" fmla="val 375"/>
              <a:gd name="f29" fmla="val 399"/>
              <a:gd name="f30" fmla="val 252"/>
              <a:gd name="f31" fmla="val 232"/>
              <a:gd name="f32" fmla="val 428"/>
              <a:gd name="f33" fmla="val 222"/>
              <a:gd name="f34" fmla="val 435"/>
              <a:gd name="f35" fmla="val 211"/>
              <a:gd name="f36" fmla="val 442"/>
              <a:gd name="f37" fmla="val 200"/>
              <a:gd name="f38" fmla="val 447"/>
              <a:gd name="f39" fmla="val 451"/>
              <a:gd name="f40" fmla="val 175"/>
              <a:gd name="f41" fmla="val 453"/>
              <a:gd name="f42" fmla="val 161"/>
              <a:gd name="f43" fmla="val 147"/>
              <a:gd name="f44" fmla="val 132"/>
              <a:gd name="f45" fmla="val 450"/>
              <a:gd name="f46" fmla="val 119"/>
              <a:gd name="f47" fmla="val 109"/>
              <a:gd name="f48" fmla="val 99"/>
              <a:gd name="f49" fmla="val 92"/>
              <a:gd name="f50" fmla="val 85"/>
              <a:gd name="f51" fmla="val 420"/>
              <a:gd name="f52" fmla="val 79"/>
              <a:gd name="f53" fmla="val 410"/>
              <a:gd name="f54" fmla="val 75"/>
              <a:gd name="f55" fmla="val 400"/>
              <a:gd name="f56" fmla="val 72"/>
              <a:gd name="f57" fmla="val 390"/>
              <a:gd name="f58" fmla="val 70"/>
              <a:gd name="f59" fmla="val 379"/>
              <a:gd name="f60" fmla="val 69"/>
              <a:gd name="f61" fmla="val 355"/>
              <a:gd name="f62" fmla="val 331"/>
              <a:gd name="f63" fmla="val 74"/>
              <a:gd name="f64" fmla="val 307"/>
              <a:gd name="f65" fmla="val 82"/>
              <a:gd name="f66" fmla="val 284"/>
              <a:gd name="f67" fmla="val 91"/>
              <a:gd name="f68" fmla="val 262"/>
              <a:gd name="f69" fmla="val 103"/>
              <a:gd name="f70" fmla="val 244"/>
              <a:gd name="f71" fmla="val 116"/>
              <a:gd name="f72" fmla="val 235"/>
              <a:gd name="f73" fmla="val 123"/>
              <a:gd name="f74" fmla="val 228"/>
              <a:gd name="f75" fmla="val 130"/>
              <a:gd name="f76" fmla="val 138"/>
              <a:gd name="f77" fmla="val 218"/>
              <a:gd name="f78" fmla="val 145"/>
              <a:gd name="f79" fmla="val 214"/>
              <a:gd name="f80" fmla="val 153"/>
              <a:gd name="f81" fmla="val 213"/>
              <a:gd name="f82" fmla="val 212"/>
              <a:gd name="f83" fmla="val 168"/>
              <a:gd name="f84" fmla="val 217"/>
              <a:gd name="f85" fmla="val 183"/>
              <a:gd name="f86" fmla="val 190"/>
              <a:gd name="f87" fmla="val 226"/>
              <a:gd name="f88" fmla="val 194"/>
              <a:gd name="f89" fmla="val 231"/>
              <a:gd name="f90" fmla="val 198"/>
              <a:gd name="f91" fmla="val 240"/>
              <a:gd name="f92" fmla="val 202"/>
              <a:gd name="f93" fmla="val 248"/>
              <a:gd name="f94" fmla="val 253"/>
              <a:gd name="f95" fmla="val 201"/>
              <a:gd name="f96" fmla="val 256"/>
              <a:gd name="f97" fmla="val 199"/>
              <a:gd name="f98" fmla="val 260"/>
              <a:gd name="f99" fmla="val 197"/>
              <a:gd name="f100" fmla="val 264"/>
              <a:gd name="f101" fmla="val 193"/>
              <a:gd name="f102" fmla="val 267"/>
              <a:gd name="f103" fmla="val 185"/>
              <a:gd name="f104" fmla="val 276"/>
              <a:gd name="f105" fmla="val 280"/>
              <a:gd name="f106" fmla="val 162"/>
              <a:gd name="f107" fmla="val 283"/>
              <a:gd name="f108" fmla="val 148"/>
              <a:gd name="f109" fmla="val 134"/>
              <a:gd name="f110" fmla="val 281"/>
              <a:gd name="f111" fmla="val 277"/>
              <a:gd name="f112" fmla="val 89"/>
              <a:gd name="f113" fmla="val 266"/>
              <a:gd name="f114" fmla="val 68"/>
              <a:gd name="f115" fmla="val 261"/>
              <a:gd name="f116" fmla="val 61"/>
              <a:gd name="f117" fmla="val 55"/>
              <a:gd name="f118" fmla="val 250"/>
              <a:gd name="f119" fmla="val 50"/>
              <a:gd name="f120" fmla="val 242"/>
              <a:gd name="f121" fmla="val 44"/>
              <a:gd name="f122" fmla="val 37"/>
              <a:gd name="f123" fmla="val 30"/>
              <a:gd name="f124" fmla="val 23"/>
              <a:gd name="f125" fmla="val 187"/>
              <a:gd name="f126" fmla="val 16"/>
              <a:gd name="f127" fmla="val 169"/>
              <a:gd name="f128" fmla="val 10"/>
              <a:gd name="f129" fmla="val 151"/>
              <a:gd name="f130" fmla="val 5"/>
              <a:gd name="f131" fmla="val 2"/>
              <a:gd name="f132" fmla="val 113"/>
              <a:gd name="f133" fmla="val 94"/>
              <a:gd name="f134" fmla="val 1"/>
              <a:gd name="f135" fmla="val 76"/>
              <a:gd name="f136" fmla="val 4"/>
              <a:gd name="f137" fmla="val 67"/>
              <a:gd name="f138" fmla="val 6"/>
              <a:gd name="f139" fmla="val 59"/>
              <a:gd name="f140" fmla="val 14"/>
              <a:gd name="f141" fmla="val 42"/>
              <a:gd name="f142" fmla="val 19"/>
              <a:gd name="f143" fmla="val 35"/>
              <a:gd name="f144" fmla="val 25"/>
              <a:gd name="f145" fmla="val 28"/>
              <a:gd name="f146" fmla="val 32"/>
              <a:gd name="f147" fmla="val 21"/>
              <a:gd name="f148" fmla="val 40"/>
              <a:gd name="f149" fmla="val 15"/>
              <a:gd name="f150" fmla="val 49"/>
              <a:gd name="f151" fmla="val 71"/>
              <a:gd name="f152" fmla="val 105"/>
              <a:gd name="f153" fmla="val 3"/>
              <a:gd name="f154" fmla="val 117"/>
              <a:gd name="f155" fmla="val 7"/>
              <a:gd name="f156" fmla="val 129"/>
              <a:gd name="f157" fmla="val 12"/>
              <a:gd name="f158" fmla="val 141"/>
              <a:gd name="f159" fmla="val 27"/>
              <a:gd name="f160" fmla="val 46"/>
              <a:gd name="f161" fmla="val 189"/>
              <a:gd name="f162" fmla="val 122"/>
              <a:gd name="f163" fmla="val 309"/>
              <a:gd name="f164" fmla="val 227"/>
              <a:gd name="f165" fmla="val 378"/>
              <a:gd name="f166" fmla="val 411"/>
              <a:gd name="f167" fmla="val 275"/>
              <a:gd name="f168" fmla="val 422"/>
              <a:gd name="f169" fmla="val 278"/>
              <a:gd name="f170" fmla="val 432"/>
              <a:gd name="f171" fmla="val 483"/>
              <a:gd name="f172" fmla="val 540"/>
              <a:gd name="f173" fmla="val 682"/>
              <a:gd name="f174" fmla="val 273"/>
              <a:gd name="f175" fmla="*/ f0 1 454"/>
              <a:gd name="f176" fmla="*/ f1 1 864"/>
              <a:gd name="f177" fmla="+- f4 0 f2"/>
              <a:gd name="f178" fmla="+- f3 0 f2"/>
              <a:gd name="f179" fmla="*/ f178 1 454"/>
              <a:gd name="f180" fmla="*/ f177 1 864"/>
              <a:gd name="f181" fmla="*/ f2 1 f179"/>
              <a:gd name="f182" fmla="*/ f3 1 f179"/>
              <a:gd name="f183" fmla="*/ f2 1 f180"/>
              <a:gd name="f184" fmla="*/ f4 1 f180"/>
              <a:gd name="f185" fmla="*/ f181 f175 1"/>
              <a:gd name="f186" fmla="*/ f182 f175 1"/>
              <a:gd name="f187" fmla="*/ f184 f176 1"/>
              <a:gd name="f188" fmla="*/ f183 f1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5" t="f188" r="f186" b="f187"/>
            <a:pathLst>
              <a:path w="454" h="864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4"/>
                </a:lnTo>
                <a:lnTo>
                  <a:pt x="f29" y="f30"/>
                </a:lnTo>
                <a:lnTo>
                  <a:pt x="f13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14"/>
                </a:lnTo>
                <a:lnTo>
                  <a:pt x="f39" y="f40"/>
                </a:lnTo>
                <a:lnTo>
                  <a:pt x="f41" y="f42"/>
                </a:lnTo>
                <a:lnTo>
                  <a:pt x="f3" y="f43"/>
                </a:lnTo>
                <a:lnTo>
                  <a:pt x="f41" y="f44"/>
                </a:lnTo>
                <a:lnTo>
                  <a:pt x="f45" y="f46"/>
                </a:lnTo>
                <a:lnTo>
                  <a:pt x="f38" y="f47"/>
                </a:lnTo>
                <a:lnTo>
                  <a:pt x="f36" y="f48"/>
                </a:lnTo>
                <a:lnTo>
                  <a:pt x="f34" y="f49"/>
                </a:lnTo>
                <a:lnTo>
                  <a:pt x="f32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58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20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42"/>
                </a:lnTo>
                <a:lnTo>
                  <a:pt x="f82" y="f83"/>
                </a:lnTo>
                <a:lnTo>
                  <a:pt x="f79" y="f40"/>
                </a:lnTo>
                <a:lnTo>
                  <a:pt x="f84" y="f85"/>
                </a:lnTo>
                <a:lnTo>
                  <a:pt x="f33" y="f86"/>
                </a:lnTo>
                <a:lnTo>
                  <a:pt x="f87" y="f88"/>
                </a:lnTo>
                <a:lnTo>
                  <a:pt x="f89" y="f90"/>
                </a:lnTo>
                <a:lnTo>
                  <a:pt x="f72" y="f37"/>
                </a:lnTo>
                <a:lnTo>
                  <a:pt x="f91" y="f92"/>
                </a:lnTo>
                <a:lnTo>
                  <a:pt x="f70" y="f18"/>
                </a:lnTo>
                <a:lnTo>
                  <a:pt x="f93" y="f92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86"/>
                </a:lnTo>
                <a:lnTo>
                  <a:pt x="f24" y="f103"/>
                </a:lnTo>
                <a:lnTo>
                  <a:pt x="f104" y="f8"/>
                </a:lnTo>
                <a:lnTo>
                  <a:pt x="f105" y="f106"/>
                </a:lnTo>
                <a:lnTo>
                  <a:pt x="f107" y="f108"/>
                </a:lnTo>
                <a:lnTo>
                  <a:pt x="f66" y="f109"/>
                </a:lnTo>
                <a:lnTo>
                  <a:pt x="f66" y="f46"/>
                </a:lnTo>
                <a:lnTo>
                  <a:pt x="f110" y="f69"/>
                </a:lnTo>
                <a:lnTo>
                  <a:pt x="f111" y="f112"/>
                </a:lnTo>
                <a:lnTo>
                  <a:pt x="f24" y="f63"/>
                </a:lnTo>
                <a:lnTo>
                  <a:pt x="f113" y="f114"/>
                </a:lnTo>
                <a:lnTo>
                  <a:pt x="f115" y="f116"/>
                </a:lnTo>
                <a:lnTo>
                  <a:pt x="f9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89" y="f122"/>
                </a:lnTo>
                <a:lnTo>
                  <a:pt x="f77" y="f123"/>
                </a:lnTo>
                <a:lnTo>
                  <a:pt x="f18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44" y="f131"/>
                </a:lnTo>
                <a:lnTo>
                  <a:pt x="f132" y="f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28"/>
                </a:lnTo>
                <a:lnTo>
                  <a:pt x="f11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28" y="f139"/>
                </a:lnTo>
                <a:lnTo>
                  <a:pt x="f130" y="f151"/>
                </a:lnTo>
                <a:lnTo>
                  <a:pt x="f134" y="f65"/>
                </a:lnTo>
                <a:lnTo>
                  <a:pt x="f2" y="f133"/>
                </a:lnTo>
                <a:lnTo>
                  <a:pt x="f134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5"/>
                </a:lnTo>
                <a:lnTo>
                  <a:pt x="f160" y="f161"/>
                </a:lnTo>
                <a:lnTo>
                  <a:pt x="f60" y="f81"/>
                </a:lnTo>
                <a:lnTo>
                  <a:pt x="f162" y="f115"/>
                </a:lnTo>
                <a:lnTo>
                  <a:pt x="f10" y="f163"/>
                </a:lnTo>
                <a:lnTo>
                  <a:pt x="f164" y="f61"/>
                </a:lnTo>
                <a:lnTo>
                  <a:pt x="f93" y="f165"/>
                </a:lnTo>
                <a:lnTo>
                  <a:pt x="f100" y="f55"/>
                </a:lnTo>
                <a:lnTo>
                  <a:pt x="f24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05" y="f9"/>
                </a:lnTo>
                <a:lnTo>
                  <a:pt x="f110" y="f171"/>
                </a:lnTo>
                <a:lnTo>
                  <a:pt x="f110" y="f172"/>
                </a:lnTo>
                <a:lnTo>
                  <a:pt x="f169" y="f173"/>
                </a:lnTo>
                <a:lnTo>
                  <a:pt x="f174" y="f4"/>
                </a:lnTo>
                <a:close/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0" name="Connecteur droit 19">
            <a:extLst>
              <a:ext uri="{FF2B5EF4-FFF2-40B4-BE49-F238E27FC236}">
                <a16:creationId xmlns:a16="http://schemas.microsoft.com/office/drawing/2014/main" id="{EB5EF36A-17A0-BE0B-EB10-9297ED7D3296}"/>
              </a:ext>
            </a:extLst>
          </p:cNvPr>
          <p:cNvSpPr/>
          <p:nvPr/>
        </p:nvSpPr>
        <p:spPr>
          <a:xfrm>
            <a:off x="404283" y="79561"/>
            <a:ext cx="0" cy="61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2D57CFC0-7200-2DDE-43A2-1DB30A9F8CAF}"/>
              </a:ext>
            </a:extLst>
          </p:cNvPr>
          <p:cNvSpPr/>
          <p:nvPr/>
        </p:nvSpPr>
        <p:spPr>
          <a:xfrm flipH="1">
            <a:off x="615601" y="168121"/>
            <a:ext cx="43196" cy="435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DBF33603-63C8-AF9A-66BA-C3F0D304836B}"/>
              </a:ext>
            </a:extLst>
          </p:cNvPr>
          <p:cNvSpPr/>
          <p:nvPr/>
        </p:nvSpPr>
        <p:spPr>
          <a:xfrm flipH="1">
            <a:off x="664558" y="405362"/>
            <a:ext cx="612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436389FA-031C-E6F9-756D-9FA8E6710B47}"/>
              </a:ext>
            </a:extLst>
          </p:cNvPr>
          <p:cNvSpPr/>
          <p:nvPr/>
        </p:nvSpPr>
        <p:spPr>
          <a:xfrm>
            <a:off x="149403" y="168121"/>
            <a:ext cx="43562" cy="435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4B4A16CC-D97D-5A09-4E5A-DD93812EF2E3}"/>
              </a:ext>
            </a:extLst>
          </p:cNvPr>
          <p:cNvSpPr/>
          <p:nvPr/>
        </p:nvSpPr>
        <p:spPr>
          <a:xfrm>
            <a:off x="82442" y="405362"/>
            <a:ext cx="612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FFFFFF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5600D33-6CC8-AD96-85C6-0DFE09963128}"/>
              </a:ext>
            </a:extLst>
          </p:cNvPr>
          <p:cNvSpPr/>
          <p:nvPr/>
        </p:nvSpPr>
        <p:spPr>
          <a:xfrm>
            <a:off x="212396" y="217078"/>
            <a:ext cx="356762" cy="429484"/>
          </a:xfrm>
          <a:custGeom>
            <a:avLst/>
            <a:gdLst>
              <a:gd name="f0" fmla="val w"/>
              <a:gd name="f1" fmla="val h"/>
              <a:gd name="f2" fmla="val 0"/>
              <a:gd name="f3" fmla="val 992"/>
              <a:gd name="f4" fmla="val 1194"/>
              <a:gd name="f5" fmla="val 496"/>
              <a:gd name="f6" fmla="val 462"/>
              <a:gd name="f7" fmla="val 1"/>
              <a:gd name="f8" fmla="val 430"/>
              <a:gd name="f9" fmla="val 4"/>
              <a:gd name="f10" fmla="val 398"/>
              <a:gd name="f11" fmla="val 9"/>
              <a:gd name="f12" fmla="val 367"/>
              <a:gd name="f13" fmla="val 16"/>
              <a:gd name="f14" fmla="val 337"/>
              <a:gd name="f15" fmla="val 25"/>
              <a:gd name="f16" fmla="val 307"/>
              <a:gd name="f17" fmla="val 36"/>
              <a:gd name="f18" fmla="val 278"/>
              <a:gd name="f19" fmla="val 50"/>
              <a:gd name="f20" fmla="val 248"/>
              <a:gd name="f21" fmla="val 66"/>
              <a:gd name="f22" fmla="val 219"/>
              <a:gd name="f23" fmla="val 84"/>
              <a:gd name="f24" fmla="val 193"/>
              <a:gd name="f25" fmla="val 103"/>
              <a:gd name="f26" fmla="val 168"/>
              <a:gd name="f27" fmla="val 123"/>
              <a:gd name="f28" fmla="val 145"/>
              <a:gd name="f29" fmla="val 144"/>
              <a:gd name="f30" fmla="val 85"/>
              <a:gd name="f31" fmla="val 67"/>
              <a:gd name="f32" fmla="val 51"/>
              <a:gd name="f33" fmla="val 37"/>
              <a:gd name="f34" fmla="val 26"/>
              <a:gd name="f35" fmla="val 529"/>
              <a:gd name="f36" fmla="val 562"/>
              <a:gd name="f37" fmla="val 10"/>
              <a:gd name="f38" fmla="val 593"/>
              <a:gd name="f39" fmla="val 17"/>
              <a:gd name="f40" fmla="val 624"/>
              <a:gd name="f41" fmla="val 654"/>
              <a:gd name="f42" fmla="val 684"/>
              <a:gd name="f43" fmla="val 713"/>
              <a:gd name="f44" fmla="val 743"/>
              <a:gd name="f45" fmla="val 771"/>
              <a:gd name="f46" fmla="val 798"/>
              <a:gd name="f47" fmla="val 823"/>
              <a:gd name="f48" fmla="val 846"/>
              <a:gd name="f49" fmla="val 868"/>
              <a:gd name="f50" fmla="val 888"/>
              <a:gd name="f51" fmla="val 906"/>
              <a:gd name="f52" fmla="val 924"/>
              <a:gd name="f53" fmla="val 269"/>
              <a:gd name="f54" fmla="val 936"/>
              <a:gd name="f55" fmla="val 290"/>
              <a:gd name="f56" fmla="val 946"/>
              <a:gd name="f57" fmla="val 310"/>
              <a:gd name="f58" fmla="val 955"/>
              <a:gd name="f59" fmla="val 332"/>
              <a:gd name="f60" fmla="val 963"/>
              <a:gd name="f61" fmla="val 1135"/>
              <a:gd name="f62" fmla="val 1141"/>
              <a:gd name="f63" fmla="val 333"/>
              <a:gd name="f64" fmla="val 1147"/>
              <a:gd name="f65" fmla="val 335"/>
              <a:gd name="f66" fmla="val 1153"/>
              <a:gd name="f67" fmla="val 1158"/>
              <a:gd name="f68" fmla="val 339"/>
              <a:gd name="f69" fmla="val 1163"/>
              <a:gd name="f70" fmla="val 342"/>
              <a:gd name="f71" fmla="val 1168"/>
              <a:gd name="f72" fmla="val 345"/>
              <a:gd name="f73" fmla="val 1173"/>
              <a:gd name="f74" fmla="val 349"/>
              <a:gd name="f75" fmla="val 1177"/>
              <a:gd name="f76" fmla="val 353"/>
              <a:gd name="f77" fmla="val 1181"/>
              <a:gd name="f78" fmla="val 358"/>
              <a:gd name="f79" fmla="val 1184"/>
              <a:gd name="f80" fmla="val 363"/>
              <a:gd name="f81" fmla="val 1187"/>
              <a:gd name="f82" fmla="val 368"/>
              <a:gd name="f83" fmla="val 1189"/>
              <a:gd name="f84" fmla="val 373"/>
              <a:gd name="f85" fmla="val 1191"/>
              <a:gd name="f86" fmla="val 379"/>
              <a:gd name="f87" fmla="val 1193"/>
              <a:gd name="f88" fmla="val 385"/>
              <a:gd name="f89" fmla="val 391"/>
              <a:gd name="f90" fmla="val 602"/>
              <a:gd name="f91" fmla="val 608"/>
              <a:gd name="f92" fmla="val 614"/>
              <a:gd name="f93" fmla="val 619"/>
              <a:gd name="f94" fmla="val 625"/>
              <a:gd name="f95" fmla="val 630"/>
              <a:gd name="f96" fmla="val 634"/>
              <a:gd name="f97" fmla="val 639"/>
              <a:gd name="f98" fmla="val 643"/>
              <a:gd name="f99" fmla="val 647"/>
              <a:gd name="f100" fmla="val 650"/>
              <a:gd name="f101" fmla="val 653"/>
              <a:gd name="f102" fmla="val 655"/>
              <a:gd name="f103" fmla="val 657"/>
              <a:gd name="f104" fmla="val 659"/>
              <a:gd name="f105" fmla="val 660"/>
              <a:gd name="f106" fmla="val 682"/>
              <a:gd name="f107" fmla="val 703"/>
              <a:gd name="f108" fmla="val 945"/>
              <a:gd name="f109" fmla="val 723"/>
              <a:gd name="f110" fmla="val 935"/>
              <a:gd name="f111" fmla="val 744"/>
              <a:gd name="f112" fmla="val 772"/>
              <a:gd name="f113" fmla="val 799"/>
              <a:gd name="f114" fmla="val 824"/>
              <a:gd name="f115" fmla="val 867"/>
              <a:gd name="f116" fmla="val 847"/>
              <a:gd name="f117" fmla="val 869"/>
              <a:gd name="f118" fmla="val 889"/>
              <a:gd name="f119" fmla="val 907"/>
              <a:gd name="f120" fmla="val 925"/>
              <a:gd name="f121" fmla="val 941"/>
              <a:gd name="f122" fmla="val 966"/>
              <a:gd name="f123" fmla="val 976"/>
              <a:gd name="f124" fmla="val 983"/>
              <a:gd name="f125" fmla="val 988"/>
              <a:gd name="f126" fmla="val 991"/>
              <a:gd name="f127" fmla="val 773"/>
              <a:gd name="f128" fmla="val 714"/>
              <a:gd name="f129" fmla="val 685"/>
              <a:gd name="f130" fmla="val 594"/>
              <a:gd name="f131" fmla="val 530"/>
              <a:gd name="f132" fmla="*/ f0 1 992"/>
              <a:gd name="f133" fmla="*/ f1 1 1194"/>
              <a:gd name="f134" fmla="+- f4 0 f2"/>
              <a:gd name="f135" fmla="+- f3 0 f2"/>
              <a:gd name="f136" fmla="*/ f135 1 992"/>
              <a:gd name="f137" fmla="*/ f134 1 1194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992" h="1194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27" y="f26"/>
                </a:lnTo>
                <a:lnTo>
                  <a:pt x="f25" y="f24"/>
                </a:lnTo>
                <a:lnTo>
                  <a:pt x="f30" y="f22"/>
                </a:lnTo>
                <a:lnTo>
                  <a:pt x="f31" y="f20"/>
                </a:lnTo>
                <a:lnTo>
                  <a:pt x="f32" y="f18"/>
                </a:lnTo>
                <a:lnTo>
                  <a:pt x="f33" y="f16"/>
                </a:lnTo>
                <a:lnTo>
                  <a:pt x="f34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2" y="f5"/>
                </a:lnTo>
                <a:lnTo>
                  <a:pt x="f2" y="f5"/>
                </a:lnTo>
                <a:lnTo>
                  <a:pt x="f2" y="f5"/>
                </a:lnTo>
                <a:lnTo>
                  <a:pt x="f7" y="f35"/>
                </a:lnTo>
                <a:lnTo>
                  <a:pt x="f9" y="f36"/>
                </a:lnTo>
                <a:lnTo>
                  <a:pt x="f37" y="f38"/>
                </a:lnTo>
                <a:lnTo>
                  <a:pt x="f39" y="f40"/>
                </a:lnTo>
                <a:lnTo>
                  <a:pt x="f34" y="f41"/>
                </a:lnTo>
                <a:lnTo>
                  <a:pt x="f33" y="f42"/>
                </a:lnTo>
                <a:lnTo>
                  <a:pt x="f32" y="f43"/>
                </a:lnTo>
                <a:lnTo>
                  <a:pt x="f31" y="f44"/>
                </a:lnTo>
                <a:lnTo>
                  <a:pt x="f30" y="f45"/>
                </a:lnTo>
                <a:lnTo>
                  <a:pt x="f25" y="f46"/>
                </a:lnTo>
                <a:lnTo>
                  <a:pt x="f27" y="f47"/>
                </a:lnTo>
                <a:lnTo>
                  <a:pt x="f28" y="f48"/>
                </a:lnTo>
                <a:lnTo>
                  <a:pt x="f26" y="f49"/>
                </a:lnTo>
                <a:lnTo>
                  <a:pt x="f24" y="f50"/>
                </a:lnTo>
                <a:lnTo>
                  <a:pt x="f22" y="f51"/>
                </a:lnTo>
                <a:lnTo>
                  <a:pt x="f20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59" y="f60"/>
                </a:lnTo>
                <a:lnTo>
                  <a:pt x="f59" y="f61"/>
                </a:lnTo>
                <a:lnTo>
                  <a:pt x="f59" y="f62"/>
                </a:lnTo>
                <a:lnTo>
                  <a:pt x="f63" y="f64"/>
                </a:lnTo>
                <a:lnTo>
                  <a:pt x="f65" y="f66"/>
                </a:lnTo>
                <a:lnTo>
                  <a:pt x="f14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4"/>
                </a:lnTo>
                <a:lnTo>
                  <a:pt x="f89" y="f4"/>
                </a:lnTo>
                <a:lnTo>
                  <a:pt x="f90" y="f4"/>
                </a:lnTo>
                <a:lnTo>
                  <a:pt x="f91" y="f4"/>
                </a:lnTo>
                <a:lnTo>
                  <a:pt x="f92" y="f87"/>
                </a:lnTo>
                <a:lnTo>
                  <a:pt x="f93" y="f85"/>
                </a:lnTo>
                <a:lnTo>
                  <a:pt x="f94" y="f83"/>
                </a:lnTo>
                <a:lnTo>
                  <a:pt x="f95" y="f81"/>
                </a:lnTo>
                <a:lnTo>
                  <a:pt x="f96" y="f79"/>
                </a:lnTo>
                <a:lnTo>
                  <a:pt x="f97" y="f77"/>
                </a:lnTo>
                <a:lnTo>
                  <a:pt x="f98" y="f75"/>
                </a:lnTo>
                <a:lnTo>
                  <a:pt x="f99" y="f73"/>
                </a:lnTo>
                <a:lnTo>
                  <a:pt x="f100" y="f71"/>
                </a:lnTo>
                <a:lnTo>
                  <a:pt x="f101" y="f69"/>
                </a:lnTo>
                <a:lnTo>
                  <a:pt x="f102" y="f67"/>
                </a:lnTo>
                <a:lnTo>
                  <a:pt x="f103" y="f66"/>
                </a:lnTo>
                <a:lnTo>
                  <a:pt x="f104" y="f64"/>
                </a:lnTo>
                <a:lnTo>
                  <a:pt x="f105" y="f62"/>
                </a:lnTo>
                <a:lnTo>
                  <a:pt x="f105" y="f61"/>
                </a:lnTo>
                <a:lnTo>
                  <a:pt x="f105" y="f60"/>
                </a:lnTo>
                <a:lnTo>
                  <a:pt x="f105" y="f60"/>
                </a:lnTo>
                <a:lnTo>
                  <a:pt x="f105" y="f60"/>
                </a:lnTo>
                <a:lnTo>
                  <a:pt x="f106" y="f58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52"/>
                </a:lnTo>
                <a:lnTo>
                  <a:pt x="f112" y="f51"/>
                </a:lnTo>
                <a:lnTo>
                  <a:pt x="f113" y="f50"/>
                </a:lnTo>
                <a:lnTo>
                  <a:pt x="f114" y="f115"/>
                </a:lnTo>
                <a:lnTo>
                  <a:pt x="f116" y="f48"/>
                </a:lnTo>
                <a:lnTo>
                  <a:pt x="f117" y="f47"/>
                </a:lnTo>
                <a:lnTo>
                  <a:pt x="f118" y="f46"/>
                </a:lnTo>
                <a:lnTo>
                  <a:pt x="f119" y="f45"/>
                </a:lnTo>
                <a:lnTo>
                  <a:pt x="f120" y="f44"/>
                </a:lnTo>
                <a:lnTo>
                  <a:pt x="f121" y="f43"/>
                </a:lnTo>
                <a:lnTo>
                  <a:pt x="f58" y="f42"/>
                </a:lnTo>
                <a:lnTo>
                  <a:pt x="f122" y="f41"/>
                </a:lnTo>
                <a:lnTo>
                  <a:pt x="f123" y="f40"/>
                </a:lnTo>
                <a:lnTo>
                  <a:pt x="f124" y="f38"/>
                </a:lnTo>
                <a:lnTo>
                  <a:pt x="f125" y="f36"/>
                </a:lnTo>
                <a:lnTo>
                  <a:pt x="f126" y="f35"/>
                </a:lnTo>
                <a:lnTo>
                  <a:pt x="f3" y="f5"/>
                </a:lnTo>
                <a:lnTo>
                  <a:pt x="f3" y="f5"/>
                </a:lnTo>
                <a:lnTo>
                  <a:pt x="f3" y="f5"/>
                </a:lnTo>
                <a:lnTo>
                  <a:pt x="f126" y="f6"/>
                </a:lnTo>
                <a:lnTo>
                  <a:pt x="f125" y="f8"/>
                </a:lnTo>
                <a:lnTo>
                  <a:pt x="f124" y="f10"/>
                </a:lnTo>
                <a:lnTo>
                  <a:pt x="f123" y="f12"/>
                </a:lnTo>
                <a:lnTo>
                  <a:pt x="f122" y="f14"/>
                </a:lnTo>
                <a:lnTo>
                  <a:pt x="f58" y="f16"/>
                </a:lnTo>
                <a:lnTo>
                  <a:pt x="f121" y="f18"/>
                </a:lnTo>
                <a:lnTo>
                  <a:pt x="f120" y="f20"/>
                </a:lnTo>
                <a:lnTo>
                  <a:pt x="f119" y="f22"/>
                </a:lnTo>
                <a:lnTo>
                  <a:pt x="f118" y="f24"/>
                </a:lnTo>
                <a:lnTo>
                  <a:pt x="f117" y="f26"/>
                </a:lnTo>
                <a:lnTo>
                  <a:pt x="f116" y="f29"/>
                </a:lnTo>
                <a:lnTo>
                  <a:pt x="f114" y="f27"/>
                </a:lnTo>
                <a:lnTo>
                  <a:pt x="f113" y="f25"/>
                </a:lnTo>
                <a:lnTo>
                  <a:pt x="f127" y="f23"/>
                </a:lnTo>
                <a:lnTo>
                  <a:pt x="f111" y="f21"/>
                </a:lnTo>
                <a:lnTo>
                  <a:pt x="f128" y="f19"/>
                </a:lnTo>
                <a:lnTo>
                  <a:pt x="f129" y="f17"/>
                </a:lnTo>
                <a:lnTo>
                  <a:pt x="f102" y="f15"/>
                </a:lnTo>
                <a:lnTo>
                  <a:pt x="f40" y="f13"/>
                </a:lnTo>
                <a:lnTo>
                  <a:pt x="f130" y="f11"/>
                </a:lnTo>
                <a:lnTo>
                  <a:pt x="f36" y="f9"/>
                </a:lnTo>
                <a:lnTo>
                  <a:pt x="f131" y="f7"/>
                </a:lnTo>
                <a:close/>
              </a:path>
            </a:pathLst>
          </a:custGeom>
          <a:noFill/>
          <a:ln w="28803" cap="sq">
            <a:solidFill>
              <a:srgbClr val="000000"/>
            </a:solidFill>
            <a:prstDash val="solid"/>
            <a:miter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15A0DB9F-DBAA-367E-700B-728BDE515655}"/>
              </a:ext>
            </a:extLst>
          </p:cNvPr>
          <p:cNvSpPr/>
          <p:nvPr/>
        </p:nvSpPr>
        <p:spPr>
          <a:xfrm>
            <a:off x="307082" y="646919"/>
            <a:ext cx="167399" cy="41404"/>
          </a:xfrm>
          <a:custGeom>
            <a:avLst/>
            <a:gdLst>
              <a:gd name="f0" fmla="val w"/>
              <a:gd name="f1" fmla="val h"/>
              <a:gd name="f2" fmla="val 0"/>
              <a:gd name="f3" fmla="val 466"/>
              <a:gd name="f4" fmla="val 116"/>
              <a:gd name="f5" fmla="val 233"/>
              <a:gd name="f6" fmla="val 408"/>
              <a:gd name="f7" fmla="val 414"/>
              <a:gd name="f8" fmla="val 420"/>
              <a:gd name="f9" fmla="val 115"/>
              <a:gd name="f10" fmla="val 425"/>
              <a:gd name="f11" fmla="val 113"/>
              <a:gd name="f12" fmla="val 431"/>
              <a:gd name="f13" fmla="val 111"/>
              <a:gd name="f14" fmla="val 436"/>
              <a:gd name="f15" fmla="val 109"/>
              <a:gd name="f16" fmla="val 440"/>
              <a:gd name="f17" fmla="val 106"/>
              <a:gd name="f18" fmla="val 445"/>
              <a:gd name="f19" fmla="val 103"/>
              <a:gd name="f20" fmla="val 449"/>
              <a:gd name="f21" fmla="val 99"/>
              <a:gd name="f22" fmla="val 453"/>
              <a:gd name="f23" fmla="val 95"/>
              <a:gd name="f24" fmla="val 456"/>
              <a:gd name="f25" fmla="val 90"/>
              <a:gd name="f26" fmla="val 459"/>
              <a:gd name="f27" fmla="val 86"/>
              <a:gd name="f28" fmla="val 461"/>
              <a:gd name="f29" fmla="val 81"/>
              <a:gd name="f30" fmla="val 463"/>
              <a:gd name="f31" fmla="val 75"/>
              <a:gd name="f32" fmla="val 465"/>
              <a:gd name="f33" fmla="val 70"/>
              <a:gd name="f34" fmla="val 64"/>
              <a:gd name="f35" fmla="val 58"/>
              <a:gd name="f36" fmla="val 52"/>
              <a:gd name="f37" fmla="val 46"/>
              <a:gd name="f38" fmla="val 41"/>
              <a:gd name="f39" fmla="val 35"/>
              <a:gd name="f40" fmla="val 30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val 59"/>
              <a:gd name="f51" fmla="val 53"/>
              <a:gd name="f52" fmla="val 47"/>
              <a:gd name="f53" fmla="val 36"/>
              <a:gd name="f54" fmla="val 31"/>
              <a:gd name="f55" fmla="*/ f0 1 466"/>
              <a:gd name="f56" fmla="*/ f1 1 116"/>
              <a:gd name="f57" fmla="+- f4 0 f2"/>
              <a:gd name="f58" fmla="+- f3 0 f2"/>
              <a:gd name="f59" fmla="*/ f58 1 466"/>
              <a:gd name="f60" fmla="*/ f57 1 116"/>
              <a:gd name="f61" fmla="*/ f2 1 f59"/>
              <a:gd name="f62" fmla="*/ f3 1 f59"/>
              <a:gd name="f63" fmla="*/ f2 1 f60"/>
              <a:gd name="f64" fmla="*/ f4 1 f60"/>
              <a:gd name="f65" fmla="*/ f61 f55 1"/>
              <a:gd name="f66" fmla="*/ f62 f55 1"/>
              <a:gd name="f67" fmla="*/ f64 f56 1"/>
              <a:gd name="f68" fmla="*/ f63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5" t="f68" r="f66" b="f67"/>
            <a:pathLst>
              <a:path w="466" h="116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50" y="f2"/>
                </a:lnTo>
                <a:lnTo>
                  <a:pt x="f51" y="f2"/>
                </a:lnTo>
                <a:lnTo>
                  <a:pt x="f52" y="f49"/>
                </a:lnTo>
                <a:lnTo>
                  <a:pt x="f38" y="f48"/>
                </a:lnTo>
                <a:lnTo>
                  <a:pt x="f53" y="f47"/>
                </a:lnTo>
                <a:lnTo>
                  <a:pt x="f54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54" y="f15"/>
                </a:lnTo>
                <a:lnTo>
                  <a:pt x="f53" y="f13"/>
                </a:lnTo>
                <a:lnTo>
                  <a:pt x="f38" y="f11"/>
                </a:lnTo>
                <a:lnTo>
                  <a:pt x="f52" y="f9"/>
                </a:lnTo>
                <a:lnTo>
                  <a:pt x="f51" y="f4"/>
                </a:lnTo>
                <a:lnTo>
                  <a:pt x="f50" y="f4"/>
                </a:lnTo>
                <a:close/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2A75632A-B735-19B9-0F36-9ABE0FA3570C}"/>
              </a:ext>
            </a:extLst>
          </p:cNvPr>
          <p:cNvSpPr/>
          <p:nvPr/>
        </p:nvSpPr>
        <p:spPr>
          <a:xfrm>
            <a:off x="323276" y="687957"/>
            <a:ext cx="135002" cy="41760"/>
          </a:xfrm>
          <a:custGeom>
            <a:avLst/>
            <a:gdLst>
              <a:gd name="f0" fmla="val w"/>
              <a:gd name="f1" fmla="val h"/>
              <a:gd name="f2" fmla="val 0"/>
              <a:gd name="f3" fmla="val 376"/>
              <a:gd name="f4" fmla="val 117"/>
              <a:gd name="f5" fmla="val 188"/>
              <a:gd name="f6" fmla="val 318"/>
              <a:gd name="f7" fmla="val 324"/>
              <a:gd name="f8" fmla="val 330"/>
              <a:gd name="f9" fmla="val 116"/>
              <a:gd name="f10" fmla="val 335"/>
              <a:gd name="f11" fmla="val 114"/>
              <a:gd name="f12" fmla="val 341"/>
              <a:gd name="f13" fmla="val 112"/>
              <a:gd name="f14" fmla="val 346"/>
              <a:gd name="f15" fmla="val 110"/>
              <a:gd name="f16" fmla="val 350"/>
              <a:gd name="f17" fmla="val 107"/>
              <a:gd name="f18" fmla="val 355"/>
              <a:gd name="f19" fmla="val 104"/>
              <a:gd name="f20" fmla="val 359"/>
              <a:gd name="f21" fmla="val 100"/>
              <a:gd name="f22" fmla="val 363"/>
              <a:gd name="f23" fmla="val 96"/>
              <a:gd name="f24" fmla="val 366"/>
              <a:gd name="f25" fmla="val 91"/>
              <a:gd name="f26" fmla="val 369"/>
              <a:gd name="f27" fmla="val 87"/>
              <a:gd name="f28" fmla="val 371"/>
              <a:gd name="f29" fmla="val 82"/>
              <a:gd name="f30" fmla="val 373"/>
              <a:gd name="f31" fmla="val 76"/>
              <a:gd name="f32" fmla="val 375"/>
              <a:gd name="f33" fmla="val 71"/>
              <a:gd name="f34" fmla="val 65"/>
              <a:gd name="f35" fmla="val 59"/>
              <a:gd name="f36" fmla="val 53"/>
              <a:gd name="f37" fmla="val 47"/>
              <a:gd name="f38" fmla="val 41"/>
              <a:gd name="f39" fmla="val 36"/>
              <a:gd name="f40" fmla="val 31"/>
              <a:gd name="f41" fmla="val 26"/>
              <a:gd name="f42" fmla="val 21"/>
              <a:gd name="f43" fmla="val 17"/>
              <a:gd name="f44" fmla="val 13"/>
              <a:gd name="f45" fmla="val 10"/>
              <a:gd name="f46" fmla="val 7"/>
              <a:gd name="f47" fmla="val 5"/>
              <a:gd name="f48" fmla="val 3"/>
              <a:gd name="f49" fmla="val 1"/>
              <a:gd name="f50" fmla="*/ f0 1 376"/>
              <a:gd name="f51" fmla="*/ f1 1 117"/>
              <a:gd name="f52" fmla="+- f4 0 f2"/>
              <a:gd name="f53" fmla="+- f3 0 f2"/>
              <a:gd name="f54" fmla="*/ f53 1 376"/>
              <a:gd name="f55" fmla="*/ f52 1 11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376" h="117">
                <a:moveTo>
                  <a:pt x="f5" y="f4"/>
                </a:moveTo>
                <a:lnTo>
                  <a:pt x="f6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" y="f34"/>
                </a:lnTo>
                <a:lnTo>
                  <a:pt x="f3" y="f35"/>
                </a:lnTo>
                <a:lnTo>
                  <a:pt x="f3" y="f35"/>
                </a:lnTo>
                <a:lnTo>
                  <a:pt x="f3" y="f36"/>
                </a:lnTo>
                <a:lnTo>
                  <a:pt x="f32" y="f37"/>
                </a:lnTo>
                <a:lnTo>
                  <a:pt x="f30" y="f38"/>
                </a:lnTo>
                <a:lnTo>
                  <a:pt x="f28" y="f39"/>
                </a:lnTo>
                <a:lnTo>
                  <a:pt x="f26" y="f40"/>
                </a:lnTo>
                <a:lnTo>
                  <a:pt x="f24" y="f41"/>
                </a:lnTo>
                <a:lnTo>
                  <a:pt x="f22" y="f42"/>
                </a:lnTo>
                <a:lnTo>
                  <a:pt x="f20" y="f43"/>
                </a:lnTo>
                <a:lnTo>
                  <a:pt x="f18" y="f44"/>
                </a:lnTo>
                <a:lnTo>
                  <a:pt x="f16" y="f45"/>
                </a:lnTo>
                <a:lnTo>
                  <a:pt x="f14" y="f46"/>
                </a:lnTo>
                <a:lnTo>
                  <a:pt x="f12" y="f47"/>
                </a:lnTo>
                <a:lnTo>
                  <a:pt x="f10" y="f48"/>
                </a:lnTo>
                <a:lnTo>
                  <a:pt x="f8" y="f49"/>
                </a:lnTo>
                <a:lnTo>
                  <a:pt x="f7" y="f2"/>
                </a:lnTo>
                <a:lnTo>
                  <a:pt x="f6" y="f2"/>
                </a:lnTo>
                <a:lnTo>
                  <a:pt x="f35" y="f2"/>
                </a:lnTo>
                <a:lnTo>
                  <a:pt x="f36" y="f2"/>
                </a:lnTo>
                <a:lnTo>
                  <a:pt x="f37" y="f49"/>
                </a:lnTo>
                <a:lnTo>
                  <a:pt x="f38" y="f48"/>
                </a:lnTo>
                <a:lnTo>
                  <a:pt x="f39" y="f47"/>
                </a:lnTo>
                <a:lnTo>
                  <a:pt x="f40" y="f46"/>
                </a:lnTo>
                <a:lnTo>
                  <a:pt x="f41" y="f45"/>
                </a:lnTo>
                <a:lnTo>
                  <a:pt x="f42" y="f44"/>
                </a:lnTo>
                <a:lnTo>
                  <a:pt x="f43" y="f43"/>
                </a:lnTo>
                <a:lnTo>
                  <a:pt x="f44" y="f42"/>
                </a:lnTo>
                <a:lnTo>
                  <a:pt x="f45" y="f41"/>
                </a:lnTo>
                <a:lnTo>
                  <a:pt x="f46" y="f40"/>
                </a:lnTo>
                <a:lnTo>
                  <a:pt x="f47" y="f39"/>
                </a:lnTo>
                <a:lnTo>
                  <a:pt x="f48" y="f38"/>
                </a:lnTo>
                <a:lnTo>
                  <a:pt x="f49" y="f37"/>
                </a:lnTo>
                <a:lnTo>
                  <a:pt x="f2" y="f36"/>
                </a:lnTo>
                <a:lnTo>
                  <a:pt x="f2" y="f35"/>
                </a:lnTo>
                <a:lnTo>
                  <a:pt x="f2" y="f35"/>
                </a:lnTo>
                <a:lnTo>
                  <a:pt x="f2" y="f34"/>
                </a:lnTo>
                <a:lnTo>
                  <a:pt x="f49" y="f33"/>
                </a:lnTo>
                <a:lnTo>
                  <a:pt x="f48" y="f31"/>
                </a:lnTo>
                <a:lnTo>
                  <a:pt x="f47" y="f29"/>
                </a:lnTo>
                <a:lnTo>
                  <a:pt x="f46" y="f27"/>
                </a:lnTo>
                <a:lnTo>
                  <a:pt x="f45" y="f25"/>
                </a:lnTo>
                <a:lnTo>
                  <a:pt x="f44" y="f23"/>
                </a:lnTo>
                <a:lnTo>
                  <a:pt x="f43" y="f21"/>
                </a:lnTo>
                <a:lnTo>
                  <a:pt x="f42" y="f19"/>
                </a:lnTo>
                <a:lnTo>
                  <a:pt x="f41" y="f17"/>
                </a:lnTo>
                <a:lnTo>
                  <a:pt x="f40" y="f15"/>
                </a:lnTo>
                <a:lnTo>
                  <a:pt x="f39" y="f13"/>
                </a:lnTo>
                <a:lnTo>
                  <a:pt x="f38" y="f11"/>
                </a:lnTo>
                <a:lnTo>
                  <a:pt x="f37" y="f9"/>
                </a:lnTo>
                <a:lnTo>
                  <a:pt x="f36" y="f4"/>
                </a:lnTo>
                <a:lnTo>
                  <a:pt x="f35" y="f4"/>
                </a:lnTo>
                <a:close/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97804324-411D-CCC9-CF6C-A849BDEA8144}"/>
              </a:ext>
            </a:extLst>
          </p:cNvPr>
          <p:cNvSpPr/>
          <p:nvPr/>
        </p:nvSpPr>
        <p:spPr>
          <a:xfrm>
            <a:off x="309963" y="335520"/>
            <a:ext cx="163439" cy="311042"/>
          </a:xfrm>
          <a:custGeom>
            <a:avLst/>
            <a:gdLst>
              <a:gd name="f0" fmla="val w"/>
              <a:gd name="f1" fmla="val h"/>
              <a:gd name="f2" fmla="val 0"/>
              <a:gd name="f3" fmla="val 455"/>
              <a:gd name="f4" fmla="val 865"/>
              <a:gd name="f5" fmla="val 165"/>
              <a:gd name="f6" fmla="val 173"/>
              <a:gd name="f7" fmla="val 457"/>
              <a:gd name="f8" fmla="val 174"/>
              <a:gd name="f9" fmla="val 443"/>
              <a:gd name="f10" fmla="val 178"/>
              <a:gd name="f11" fmla="val 431"/>
              <a:gd name="f12" fmla="val 182"/>
              <a:gd name="f13" fmla="val 419"/>
              <a:gd name="f14" fmla="val 188"/>
              <a:gd name="f15" fmla="val 408"/>
              <a:gd name="f16" fmla="val 195"/>
              <a:gd name="f17" fmla="val 397"/>
              <a:gd name="f18" fmla="val 204"/>
              <a:gd name="f19" fmla="val 387"/>
              <a:gd name="f20" fmla="val 223"/>
              <a:gd name="f21" fmla="val 368"/>
              <a:gd name="f22" fmla="val 246"/>
              <a:gd name="f23" fmla="val 351"/>
              <a:gd name="f24" fmla="val 271"/>
              <a:gd name="f25" fmla="val 334"/>
              <a:gd name="f26" fmla="val 324"/>
              <a:gd name="f27" fmla="val 302"/>
              <a:gd name="f28" fmla="val 376"/>
              <a:gd name="f29" fmla="val 270"/>
              <a:gd name="f30" fmla="val 400"/>
              <a:gd name="f31" fmla="val 252"/>
              <a:gd name="f32" fmla="val 420"/>
              <a:gd name="f33" fmla="val 232"/>
              <a:gd name="f34" fmla="val 429"/>
              <a:gd name="f35" fmla="val 222"/>
              <a:gd name="f36" fmla="val 436"/>
              <a:gd name="f37" fmla="val 211"/>
              <a:gd name="f38" fmla="val 200"/>
              <a:gd name="f39" fmla="val 448"/>
              <a:gd name="f40" fmla="val 452"/>
              <a:gd name="f41" fmla="val 175"/>
              <a:gd name="f42" fmla="val 454"/>
              <a:gd name="f43" fmla="val 161"/>
              <a:gd name="f44" fmla="val 147"/>
              <a:gd name="f45" fmla="val 132"/>
              <a:gd name="f46" fmla="val 451"/>
              <a:gd name="f47" fmla="val 119"/>
              <a:gd name="f48" fmla="val 109"/>
              <a:gd name="f49" fmla="val 99"/>
              <a:gd name="f50" fmla="val 91"/>
              <a:gd name="f51" fmla="val 85"/>
              <a:gd name="f52" fmla="val 421"/>
              <a:gd name="f53" fmla="val 79"/>
              <a:gd name="f54" fmla="val 411"/>
              <a:gd name="f55" fmla="val 75"/>
              <a:gd name="f56" fmla="val 401"/>
              <a:gd name="f57" fmla="val 72"/>
              <a:gd name="f58" fmla="val 391"/>
              <a:gd name="f59" fmla="val 70"/>
              <a:gd name="f60" fmla="val 380"/>
              <a:gd name="f61" fmla="val 69"/>
              <a:gd name="f62" fmla="val 356"/>
              <a:gd name="f63" fmla="val 332"/>
              <a:gd name="f64" fmla="val 74"/>
              <a:gd name="f65" fmla="val 308"/>
              <a:gd name="f66" fmla="val 81"/>
              <a:gd name="f67" fmla="val 285"/>
              <a:gd name="f68" fmla="val 263"/>
              <a:gd name="f69" fmla="val 103"/>
              <a:gd name="f70" fmla="val 245"/>
              <a:gd name="f71" fmla="val 116"/>
              <a:gd name="f72" fmla="val 236"/>
              <a:gd name="f73" fmla="val 123"/>
              <a:gd name="f74" fmla="val 229"/>
              <a:gd name="f75" fmla="val 130"/>
              <a:gd name="f76" fmla="val 224"/>
              <a:gd name="f77" fmla="val 138"/>
              <a:gd name="f78" fmla="val 219"/>
              <a:gd name="f79" fmla="val 145"/>
              <a:gd name="f80" fmla="val 215"/>
              <a:gd name="f81" fmla="val 153"/>
              <a:gd name="f82" fmla="val 214"/>
              <a:gd name="f83" fmla="val 160"/>
              <a:gd name="f84" fmla="val 213"/>
              <a:gd name="f85" fmla="val 168"/>
              <a:gd name="f86" fmla="val 218"/>
              <a:gd name="f87" fmla="val 183"/>
              <a:gd name="f88" fmla="val 190"/>
              <a:gd name="f89" fmla="val 227"/>
              <a:gd name="f90" fmla="val 194"/>
              <a:gd name="f91" fmla="val 198"/>
              <a:gd name="f92" fmla="val 241"/>
              <a:gd name="f93" fmla="val 202"/>
              <a:gd name="f94" fmla="val 203"/>
              <a:gd name="f95" fmla="val 249"/>
              <a:gd name="f96" fmla="val 254"/>
              <a:gd name="f97" fmla="val 201"/>
              <a:gd name="f98" fmla="val 257"/>
              <a:gd name="f99" fmla="val 199"/>
              <a:gd name="f100" fmla="val 261"/>
              <a:gd name="f101" fmla="val 197"/>
              <a:gd name="f102" fmla="val 265"/>
              <a:gd name="f103" fmla="val 268"/>
              <a:gd name="f104" fmla="val 185"/>
              <a:gd name="f105" fmla="val 277"/>
              <a:gd name="f106" fmla="val 281"/>
              <a:gd name="f107" fmla="val 162"/>
              <a:gd name="f108" fmla="val 284"/>
              <a:gd name="f109" fmla="val 149"/>
              <a:gd name="f110" fmla="val 134"/>
              <a:gd name="f111" fmla="val 282"/>
              <a:gd name="f112" fmla="val 104"/>
              <a:gd name="f113" fmla="val 278"/>
              <a:gd name="f114" fmla="val 89"/>
              <a:gd name="f115" fmla="val 267"/>
              <a:gd name="f116" fmla="val 262"/>
              <a:gd name="f117" fmla="val 62"/>
              <a:gd name="f118" fmla="val 56"/>
              <a:gd name="f119" fmla="val 251"/>
              <a:gd name="f120" fmla="val 51"/>
              <a:gd name="f121" fmla="val 242"/>
              <a:gd name="f122" fmla="val 44"/>
              <a:gd name="f123" fmla="val 38"/>
              <a:gd name="f124" fmla="val 30"/>
              <a:gd name="f125" fmla="val 23"/>
              <a:gd name="f126" fmla="val 187"/>
              <a:gd name="f127" fmla="val 16"/>
              <a:gd name="f128" fmla="val 170"/>
              <a:gd name="f129" fmla="val 10"/>
              <a:gd name="f130" fmla="val 151"/>
              <a:gd name="f131" fmla="val 5"/>
              <a:gd name="f132" fmla="val 133"/>
              <a:gd name="f133" fmla="val 2"/>
              <a:gd name="f134" fmla="val 114"/>
              <a:gd name="f135" fmla="val 95"/>
              <a:gd name="f136" fmla="val 1"/>
              <a:gd name="f137" fmla="val 76"/>
              <a:gd name="f138" fmla="val 4"/>
              <a:gd name="f139" fmla="val 68"/>
              <a:gd name="f140" fmla="val 6"/>
              <a:gd name="f141" fmla="val 59"/>
              <a:gd name="f142" fmla="val 14"/>
              <a:gd name="f143" fmla="val 43"/>
              <a:gd name="f144" fmla="val 19"/>
              <a:gd name="f145" fmla="val 35"/>
              <a:gd name="f146" fmla="val 25"/>
              <a:gd name="f147" fmla="val 28"/>
              <a:gd name="f148" fmla="val 32"/>
              <a:gd name="f149" fmla="val 21"/>
              <a:gd name="f150" fmla="val 40"/>
              <a:gd name="f151" fmla="val 15"/>
              <a:gd name="f152" fmla="val 49"/>
              <a:gd name="f153" fmla="val 71"/>
              <a:gd name="f154" fmla="val 82"/>
              <a:gd name="f155" fmla="val 94"/>
              <a:gd name="f156" fmla="val 105"/>
              <a:gd name="f157" fmla="val 3"/>
              <a:gd name="f158" fmla="val 117"/>
              <a:gd name="f159" fmla="val 7"/>
              <a:gd name="f160" fmla="val 129"/>
              <a:gd name="f161" fmla="val 12"/>
              <a:gd name="f162" fmla="val 141"/>
              <a:gd name="f163" fmla="val 27"/>
              <a:gd name="f164" fmla="val 46"/>
              <a:gd name="f165" fmla="val 189"/>
              <a:gd name="f166" fmla="val 122"/>
              <a:gd name="f167" fmla="val 177"/>
              <a:gd name="f168" fmla="val 309"/>
              <a:gd name="f169" fmla="val 228"/>
              <a:gd name="f170" fmla="val 355"/>
              <a:gd name="f171" fmla="val 248"/>
              <a:gd name="f172" fmla="val 378"/>
              <a:gd name="f173" fmla="val 276"/>
              <a:gd name="f174" fmla="val 422"/>
              <a:gd name="f175" fmla="val 279"/>
              <a:gd name="f176" fmla="val 432"/>
              <a:gd name="f177" fmla="val 482"/>
              <a:gd name="f178" fmla="val 541"/>
              <a:gd name="f179" fmla="val 682"/>
              <a:gd name="f180" fmla="val 274"/>
              <a:gd name="f181" fmla="*/ f0 1 455"/>
              <a:gd name="f182" fmla="*/ f1 1 865"/>
              <a:gd name="f183" fmla="+- f4 0 f2"/>
              <a:gd name="f184" fmla="+- f3 0 f2"/>
              <a:gd name="f185" fmla="*/ f184 1 455"/>
              <a:gd name="f186" fmla="*/ f183 1 865"/>
              <a:gd name="f187" fmla="*/ f2 1 f185"/>
              <a:gd name="f188" fmla="*/ f3 1 f185"/>
              <a:gd name="f189" fmla="*/ f2 1 f186"/>
              <a:gd name="f190" fmla="*/ f4 1 f186"/>
              <a:gd name="f191" fmla="*/ f187 f181 1"/>
              <a:gd name="f192" fmla="*/ f188 f181 1"/>
              <a:gd name="f193" fmla="*/ f190 f182 1"/>
              <a:gd name="f194" fmla="*/ f189 f18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1" t="f194" r="f192" b="f193"/>
            <a:pathLst>
              <a:path w="455" h="865">
                <a:moveTo>
                  <a:pt x="f5" y="f4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9" y="f38"/>
                </a:lnTo>
                <a:lnTo>
                  <a:pt x="f39" y="f14"/>
                </a:lnTo>
                <a:lnTo>
                  <a:pt x="f40" y="f41"/>
                </a:lnTo>
                <a:lnTo>
                  <a:pt x="f42" y="f43"/>
                </a:lnTo>
                <a:lnTo>
                  <a:pt x="f3" y="f44"/>
                </a:lnTo>
                <a:lnTo>
                  <a:pt x="f42" y="f45"/>
                </a:lnTo>
                <a:lnTo>
                  <a:pt x="f46" y="f47"/>
                </a:lnTo>
                <a:lnTo>
                  <a:pt x="f39" y="f48"/>
                </a:lnTo>
                <a:lnTo>
                  <a:pt x="f9" y="f49"/>
                </a:lnTo>
                <a:lnTo>
                  <a:pt x="f36" y="f50"/>
                </a:lnTo>
                <a:lnTo>
                  <a:pt x="f34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59"/>
                </a:lnTo>
                <a:lnTo>
                  <a:pt x="f63" y="f64"/>
                </a:lnTo>
                <a:lnTo>
                  <a:pt x="f65" y="f66"/>
                </a:lnTo>
                <a:lnTo>
                  <a:pt x="f67" y="f50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0" y="f41"/>
                </a:lnTo>
                <a:lnTo>
                  <a:pt x="f86" y="f87"/>
                </a:lnTo>
                <a:lnTo>
                  <a:pt x="f20" y="f88"/>
                </a:lnTo>
                <a:lnTo>
                  <a:pt x="f89" y="f90"/>
                </a:lnTo>
                <a:lnTo>
                  <a:pt x="f33" y="f91"/>
                </a:lnTo>
                <a:lnTo>
                  <a:pt x="f72" y="f38"/>
                </a:lnTo>
                <a:lnTo>
                  <a:pt x="f92" y="f93"/>
                </a:lnTo>
                <a:lnTo>
                  <a:pt x="f70" y="f94"/>
                </a:lnTo>
                <a:lnTo>
                  <a:pt x="f95" y="f93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90"/>
                </a:lnTo>
                <a:lnTo>
                  <a:pt x="f103" y="f88"/>
                </a:lnTo>
                <a:lnTo>
                  <a:pt x="f24" y="f104"/>
                </a:lnTo>
                <a:lnTo>
                  <a:pt x="f105" y="f41"/>
                </a:lnTo>
                <a:lnTo>
                  <a:pt x="f106" y="f107"/>
                </a:lnTo>
                <a:lnTo>
                  <a:pt x="f108" y="f109"/>
                </a:lnTo>
                <a:lnTo>
                  <a:pt x="f67" y="f110"/>
                </a:lnTo>
                <a:lnTo>
                  <a:pt x="f67" y="f47"/>
                </a:lnTo>
                <a:lnTo>
                  <a:pt x="f111" y="f112"/>
                </a:lnTo>
                <a:lnTo>
                  <a:pt x="f113" y="f114"/>
                </a:lnTo>
                <a:lnTo>
                  <a:pt x="f24" y="f55"/>
                </a:lnTo>
                <a:lnTo>
                  <a:pt x="f115" y="f61"/>
                </a:lnTo>
                <a:lnTo>
                  <a:pt x="f116" y="f117"/>
                </a:lnTo>
                <a:lnTo>
                  <a:pt x="f98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33" y="f123"/>
                </a:lnTo>
                <a:lnTo>
                  <a:pt x="f78" y="f124"/>
                </a:lnTo>
                <a:lnTo>
                  <a:pt x="f18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2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29"/>
                </a:lnTo>
                <a:lnTo>
                  <a:pt x="f120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29" y="f141"/>
                </a:lnTo>
                <a:lnTo>
                  <a:pt x="f131" y="f153"/>
                </a:lnTo>
                <a:lnTo>
                  <a:pt x="f136" y="f154"/>
                </a:lnTo>
                <a:lnTo>
                  <a:pt x="f2" y="f155"/>
                </a:lnTo>
                <a:lnTo>
                  <a:pt x="f136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5"/>
                </a:lnTo>
                <a:lnTo>
                  <a:pt x="f164" y="f165"/>
                </a:lnTo>
                <a:lnTo>
                  <a:pt x="f61" y="f84"/>
                </a:lnTo>
                <a:lnTo>
                  <a:pt x="f166" y="f100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02" y="f30"/>
                </a:lnTo>
                <a:lnTo>
                  <a:pt x="f24" y="f54"/>
                </a:lnTo>
                <a:lnTo>
                  <a:pt x="f173" y="f174"/>
                </a:lnTo>
                <a:lnTo>
                  <a:pt x="f175" y="f176"/>
                </a:lnTo>
                <a:lnTo>
                  <a:pt x="f106" y="f9"/>
                </a:lnTo>
                <a:lnTo>
                  <a:pt x="f111" y="f177"/>
                </a:lnTo>
                <a:lnTo>
                  <a:pt x="f111" y="f178"/>
                </a:lnTo>
                <a:lnTo>
                  <a:pt x="f175" y="f179"/>
                </a:lnTo>
                <a:lnTo>
                  <a:pt x="f180" y="f4"/>
                </a:lnTo>
                <a:close/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13393058-74FF-1FC9-53C8-224637A96E88}"/>
              </a:ext>
            </a:extLst>
          </p:cNvPr>
          <p:cNvSpPr/>
          <p:nvPr/>
        </p:nvSpPr>
        <p:spPr>
          <a:xfrm>
            <a:off x="390960" y="59042"/>
            <a:ext cx="0" cy="615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0" name="Connecteur droit 29">
            <a:extLst>
              <a:ext uri="{FF2B5EF4-FFF2-40B4-BE49-F238E27FC236}">
                <a16:creationId xmlns:a16="http://schemas.microsoft.com/office/drawing/2014/main" id="{44B31531-C81B-46C6-377D-121C082375B7}"/>
              </a:ext>
            </a:extLst>
          </p:cNvPr>
          <p:cNvSpPr/>
          <p:nvPr/>
        </p:nvSpPr>
        <p:spPr>
          <a:xfrm flipH="1">
            <a:off x="602278" y="147959"/>
            <a:ext cx="43196" cy="43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1" name="Connecteur droit 30">
            <a:extLst>
              <a:ext uri="{FF2B5EF4-FFF2-40B4-BE49-F238E27FC236}">
                <a16:creationId xmlns:a16="http://schemas.microsoft.com/office/drawing/2014/main" id="{5BA70E70-5587-F702-66B5-256F8A48F952}"/>
              </a:ext>
            </a:extLst>
          </p:cNvPr>
          <p:cNvSpPr/>
          <p:nvPr/>
        </p:nvSpPr>
        <p:spPr>
          <a:xfrm flipH="1">
            <a:off x="651235" y="384843"/>
            <a:ext cx="6155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2" name="Connecteur droit 31">
            <a:extLst>
              <a:ext uri="{FF2B5EF4-FFF2-40B4-BE49-F238E27FC236}">
                <a16:creationId xmlns:a16="http://schemas.microsoft.com/office/drawing/2014/main" id="{E38335F5-4362-19DC-17B8-F1C65C32C2CD}"/>
              </a:ext>
            </a:extLst>
          </p:cNvPr>
          <p:cNvSpPr/>
          <p:nvPr/>
        </p:nvSpPr>
        <p:spPr>
          <a:xfrm>
            <a:off x="136437" y="147959"/>
            <a:ext cx="43196" cy="43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3" name="Connecteur droit 32">
            <a:extLst>
              <a:ext uri="{FF2B5EF4-FFF2-40B4-BE49-F238E27FC236}">
                <a16:creationId xmlns:a16="http://schemas.microsoft.com/office/drawing/2014/main" id="{EA908397-5872-53F2-AC80-16EF64B2D926}"/>
              </a:ext>
            </a:extLst>
          </p:cNvPr>
          <p:cNvSpPr/>
          <p:nvPr/>
        </p:nvSpPr>
        <p:spPr>
          <a:xfrm>
            <a:off x="69476" y="384843"/>
            <a:ext cx="612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803" cap="rnd">
            <a:solidFill>
              <a:srgbClr val="000000"/>
            </a:solidFill>
            <a:prstDash val="solid"/>
            <a:round/>
          </a:ln>
        </p:spPr>
        <p:txBody>
          <a:bodyPr vert="horz" wrap="none" lIns="104397" tIns="59399" rIns="104397" bIns="5939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Noto Sans" pitchFamily="34"/>
          <a:ea typeface="DejaVu San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DejaVu San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F416FFB4-36EC-A5CF-C938-B5684F0A498C}"/>
              </a:ext>
            </a:extLst>
          </p:cNvPr>
          <p:cNvSpPr/>
          <p:nvPr/>
        </p:nvSpPr>
        <p:spPr>
          <a:xfrm>
            <a:off x="571682" y="261362"/>
            <a:ext cx="8935562" cy="5146197"/>
          </a:xfrm>
          <a:custGeom>
            <a:avLst/>
            <a:gdLst>
              <a:gd name="f0" fmla="val w"/>
              <a:gd name="f1" fmla="val h"/>
              <a:gd name="f2" fmla="val 0"/>
              <a:gd name="f3" fmla="val 24822"/>
              <a:gd name="f4" fmla="val 14296"/>
              <a:gd name="f5" fmla="*/ f0 1 24822"/>
              <a:gd name="f6" fmla="*/ f1 1 14296"/>
              <a:gd name="f7" fmla="+- f4 0 f2"/>
              <a:gd name="f8" fmla="+- f3 0 f2"/>
              <a:gd name="f9" fmla="*/ f8 1 24822"/>
              <a:gd name="f10" fmla="*/ f7 1 1429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4822" h="1429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2C02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CCB1F4CB-59F1-F21A-9C7B-EF1C51DE50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BF7F98-2933-415B-86E8-EA4B44F64F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40000" y="1326602"/>
            <a:ext cx="5435641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0B4CC3-6658-596D-B44F-2F09F038651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00A141-34CC-2FD9-9839-D4B99AFE26C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CB8AA3-1FCB-33F1-6D91-027C78FBA6C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9375B39-A8A6-B14A-9750-179072ABBF8A}" type="slidenum">
              <a:t>‹N°›</a:t>
            </a:fld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1168F11F-0428-175E-D9B4-D72DE7777916}"/>
              </a:ext>
            </a:extLst>
          </p:cNvPr>
          <p:cNvSpPr/>
          <p:nvPr/>
        </p:nvSpPr>
        <p:spPr>
          <a:xfrm>
            <a:off x="1888199" y="1732321"/>
            <a:ext cx="1409401" cy="1697400"/>
          </a:xfrm>
          <a:custGeom>
            <a:avLst/>
            <a:gdLst>
              <a:gd name="f0" fmla="val w"/>
              <a:gd name="f1" fmla="val h"/>
              <a:gd name="f2" fmla="val 0"/>
              <a:gd name="f3" fmla="val 3916"/>
              <a:gd name="f4" fmla="val 4716"/>
              <a:gd name="f5" fmla="val 1958"/>
              <a:gd name="f6" fmla="val 1825"/>
              <a:gd name="f7" fmla="val 4"/>
              <a:gd name="f8" fmla="val 1697"/>
              <a:gd name="f9" fmla="val 16"/>
              <a:gd name="f10" fmla="val 1572"/>
              <a:gd name="f11" fmla="val 36"/>
              <a:gd name="f12" fmla="val 1450"/>
              <a:gd name="f13" fmla="val 64"/>
              <a:gd name="f14" fmla="val 1331"/>
              <a:gd name="f15" fmla="val 100"/>
              <a:gd name="f16" fmla="val 1213"/>
              <a:gd name="f17" fmla="val 146"/>
              <a:gd name="f18" fmla="val 1096"/>
              <a:gd name="f19" fmla="val 200"/>
              <a:gd name="f20" fmla="val 979"/>
              <a:gd name="f21" fmla="val 263"/>
              <a:gd name="f22" fmla="val 866"/>
              <a:gd name="f23" fmla="val 333"/>
              <a:gd name="f24" fmla="val 760"/>
              <a:gd name="f25" fmla="val 407"/>
              <a:gd name="f26" fmla="val 662"/>
              <a:gd name="f27" fmla="val 487"/>
              <a:gd name="f28" fmla="val 571"/>
              <a:gd name="f29" fmla="val 572"/>
              <a:gd name="f30" fmla="val 486"/>
              <a:gd name="f31" fmla="val 663"/>
              <a:gd name="f32" fmla="val 406"/>
              <a:gd name="f33" fmla="val 761"/>
              <a:gd name="f34" fmla="val 332"/>
              <a:gd name="f35" fmla="val 262"/>
              <a:gd name="f36" fmla="val 199"/>
              <a:gd name="f37" fmla="val 145"/>
              <a:gd name="f38" fmla="val 63"/>
              <a:gd name="f39" fmla="val 35"/>
              <a:gd name="f40" fmla="val 2090"/>
              <a:gd name="f41" fmla="val 2219"/>
              <a:gd name="f42" fmla="val 2343"/>
              <a:gd name="f43" fmla="val 2465"/>
              <a:gd name="f44" fmla="val 2584"/>
              <a:gd name="f45" fmla="val 2702"/>
              <a:gd name="f46" fmla="val 2818"/>
              <a:gd name="f47" fmla="val 2935"/>
              <a:gd name="f48" fmla="val 3048"/>
              <a:gd name="f49" fmla="val 3153"/>
              <a:gd name="f50" fmla="val 485"/>
              <a:gd name="f51" fmla="val 3251"/>
              <a:gd name="f52" fmla="val 3342"/>
              <a:gd name="f53" fmla="val 3428"/>
              <a:gd name="f54" fmla="val 3507"/>
              <a:gd name="f55" fmla="val 3582"/>
              <a:gd name="f56" fmla="val 3652"/>
              <a:gd name="f57" fmla="val 1061"/>
              <a:gd name="f58" fmla="val 3697"/>
              <a:gd name="f59" fmla="val 1141"/>
              <a:gd name="f60" fmla="val 3736"/>
              <a:gd name="f61" fmla="val 1224"/>
              <a:gd name="f62" fmla="val 3771"/>
              <a:gd name="f63" fmla="val 1311"/>
              <a:gd name="f64" fmla="val 3804"/>
              <a:gd name="f65" fmla="val 3807"/>
              <a:gd name="f66" fmla="val 4486"/>
              <a:gd name="f67" fmla="val 1312"/>
              <a:gd name="f68" fmla="val 4509"/>
              <a:gd name="f69" fmla="val 1316"/>
              <a:gd name="f70" fmla="val 4532"/>
              <a:gd name="f71" fmla="val 1321"/>
              <a:gd name="f72" fmla="val 4554"/>
              <a:gd name="f73" fmla="val 1329"/>
              <a:gd name="f74" fmla="val 4575"/>
              <a:gd name="f75" fmla="val 1339"/>
              <a:gd name="f76" fmla="val 4595"/>
              <a:gd name="f77" fmla="val 1350"/>
              <a:gd name="f78" fmla="val 4614"/>
              <a:gd name="f79" fmla="val 1363"/>
              <a:gd name="f80" fmla="val 4632"/>
              <a:gd name="f81" fmla="val 1378"/>
              <a:gd name="f82" fmla="val 4648"/>
              <a:gd name="f83" fmla="val 1395"/>
              <a:gd name="f84" fmla="val 4663"/>
              <a:gd name="f85" fmla="val 1412"/>
              <a:gd name="f86" fmla="val 4676"/>
              <a:gd name="f87" fmla="val 1431"/>
              <a:gd name="f88" fmla="val 4688"/>
              <a:gd name="f89" fmla="val 1451"/>
              <a:gd name="f90" fmla="val 4698"/>
              <a:gd name="f91" fmla="val 1473"/>
              <a:gd name="f92" fmla="val 4705"/>
              <a:gd name="f93" fmla="val 1495"/>
              <a:gd name="f94" fmla="val 4711"/>
              <a:gd name="f95" fmla="val 1517"/>
              <a:gd name="f96" fmla="val 4715"/>
              <a:gd name="f97" fmla="val 1541"/>
              <a:gd name="f98" fmla="val 2374"/>
              <a:gd name="f99" fmla="val 2398"/>
              <a:gd name="f100" fmla="val 2421"/>
              <a:gd name="f101" fmla="val 2443"/>
              <a:gd name="f102" fmla="val 2464"/>
              <a:gd name="f103" fmla="val 2484"/>
              <a:gd name="f104" fmla="val 2503"/>
              <a:gd name="f105" fmla="val 2521"/>
              <a:gd name="f106" fmla="val 2537"/>
              <a:gd name="f107" fmla="val 2552"/>
              <a:gd name="f108" fmla="val 2565"/>
              <a:gd name="f109" fmla="val 2576"/>
              <a:gd name="f110" fmla="val 2586"/>
              <a:gd name="f111" fmla="val 2594"/>
              <a:gd name="f112" fmla="val 2599"/>
              <a:gd name="f113" fmla="val 2603"/>
              <a:gd name="f114" fmla="val 2604"/>
              <a:gd name="f115" fmla="val 2692"/>
              <a:gd name="f116" fmla="val 2774"/>
              <a:gd name="f117" fmla="val 2855"/>
              <a:gd name="f118" fmla="val 2937"/>
              <a:gd name="f119" fmla="val 3050"/>
              <a:gd name="f120" fmla="val 3155"/>
              <a:gd name="f121" fmla="val 3508"/>
              <a:gd name="f122" fmla="val 3253"/>
              <a:gd name="f123" fmla="val 3344"/>
              <a:gd name="f124" fmla="val 3343"/>
              <a:gd name="f125" fmla="val 3429"/>
              <a:gd name="f126" fmla="val 3509"/>
              <a:gd name="f127" fmla="val 3583"/>
              <a:gd name="f128" fmla="val 3653"/>
              <a:gd name="f129" fmla="val 3716"/>
              <a:gd name="f130" fmla="val 3770"/>
              <a:gd name="f131" fmla="val 3815"/>
              <a:gd name="f132" fmla="val 3851"/>
              <a:gd name="f133" fmla="val 3880"/>
              <a:gd name="f134" fmla="val 3900"/>
              <a:gd name="f135" fmla="val 3912"/>
              <a:gd name="f136" fmla="val 3852"/>
              <a:gd name="f137" fmla="val 2820"/>
              <a:gd name="f138" fmla="val 2703"/>
              <a:gd name="f139" fmla="val 2585"/>
              <a:gd name="f140" fmla="val 2344"/>
              <a:gd name="f141" fmla="val 2091"/>
              <a:gd name="f142" fmla="*/ f0 1 3916"/>
              <a:gd name="f143" fmla="*/ f1 1 4716"/>
              <a:gd name="f144" fmla="+- f4 0 f2"/>
              <a:gd name="f145" fmla="+- f3 0 f2"/>
              <a:gd name="f146" fmla="*/ f145 1 3916"/>
              <a:gd name="f147" fmla="*/ f144 1 4716"/>
              <a:gd name="f148" fmla="*/ f2 1 f146"/>
              <a:gd name="f149" fmla="*/ f3 1 f146"/>
              <a:gd name="f150" fmla="*/ f2 1 f147"/>
              <a:gd name="f151" fmla="*/ f4 1 f147"/>
              <a:gd name="f152" fmla="*/ f148 f142 1"/>
              <a:gd name="f153" fmla="*/ f149 f142 1"/>
              <a:gd name="f154" fmla="*/ f151 f143 1"/>
              <a:gd name="f155" fmla="*/ f150 f1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2" t="f155" r="f153" b="f154"/>
            <a:pathLst>
              <a:path w="3916" h="4716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22"/>
                </a:lnTo>
                <a:lnTo>
                  <a:pt x="f35" y="f20"/>
                </a:lnTo>
                <a:lnTo>
                  <a:pt x="f36" y="f18"/>
                </a:lnTo>
                <a:lnTo>
                  <a:pt x="f37" y="f16"/>
                </a:lnTo>
                <a:lnTo>
                  <a:pt x="f15" y="f14"/>
                </a:lnTo>
                <a:lnTo>
                  <a:pt x="f38" y="f12"/>
                </a:lnTo>
                <a:lnTo>
                  <a:pt x="f39" y="f10"/>
                </a:lnTo>
                <a:lnTo>
                  <a:pt x="f9" y="f8"/>
                </a:lnTo>
                <a:lnTo>
                  <a:pt x="f7" y="f6"/>
                </a:lnTo>
                <a:lnTo>
                  <a:pt x="f2" y="f5"/>
                </a:lnTo>
                <a:lnTo>
                  <a:pt x="f2" y="f5"/>
                </a:lnTo>
                <a:lnTo>
                  <a:pt x="f2" y="f5"/>
                </a:lnTo>
                <a:lnTo>
                  <a:pt x="f7" y="f40"/>
                </a:lnTo>
                <a:lnTo>
                  <a:pt x="f9" y="f41"/>
                </a:lnTo>
                <a:lnTo>
                  <a:pt x="f39" y="f42"/>
                </a:lnTo>
                <a:lnTo>
                  <a:pt x="f13" y="f43"/>
                </a:lnTo>
                <a:lnTo>
                  <a:pt x="f15" y="f44"/>
                </a:lnTo>
                <a:lnTo>
                  <a:pt x="f37" y="f45"/>
                </a:lnTo>
                <a:lnTo>
                  <a:pt x="f36" y="f46"/>
                </a:lnTo>
                <a:lnTo>
                  <a:pt x="f35" y="f47"/>
                </a:lnTo>
                <a:lnTo>
                  <a:pt x="f34" y="f48"/>
                </a:lnTo>
                <a:lnTo>
                  <a:pt x="f32" y="f49"/>
                </a:lnTo>
                <a:lnTo>
                  <a:pt x="f50" y="f51"/>
                </a:lnTo>
                <a:lnTo>
                  <a:pt x="f28" y="f52"/>
                </a:lnTo>
                <a:lnTo>
                  <a:pt x="f26" y="f53"/>
                </a:lnTo>
                <a:lnTo>
                  <a:pt x="f24" y="f54"/>
                </a:lnTo>
                <a:lnTo>
                  <a:pt x="f22" y="f55"/>
                </a:lnTo>
                <a:lnTo>
                  <a:pt x="f20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3" y="f65"/>
                </a:lnTo>
                <a:lnTo>
                  <a:pt x="f63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4"/>
                </a:lnTo>
                <a:lnTo>
                  <a:pt x="f98" y="f4"/>
                </a:lnTo>
                <a:lnTo>
                  <a:pt x="f99" y="f96"/>
                </a:lnTo>
                <a:lnTo>
                  <a:pt x="f100" y="f94"/>
                </a:lnTo>
                <a:lnTo>
                  <a:pt x="f101" y="f92"/>
                </a:lnTo>
                <a:lnTo>
                  <a:pt x="f102" y="f90"/>
                </a:lnTo>
                <a:lnTo>
                  <a:pt x="f103" y="f88"/>
                </a:lnTo>
                <a:lnTo>
                  <a:pt x="f104" y="f86"/>
                </a:lnTo>
                <a:lnTo>
                  <a:pt x="f105" y="f84"/>
                </a:lnTo>
                <a:lnTo>
                  <a:pt x="f106" y="f82"/>
                </a:lnTo>
                <a:lnTo>
                  <a:pt x="f107" y="f80"/>
                </a:lnTo>
                <a:lnTo>
                  <a:pt x="f108" y="f78"/>
                </a:lnTo>
                <a:lnTo>
                  <a:pt x="f109" y="f76"/>
                </a:lnTo>
                <a:lnTo>
                  <a:pt x="f110" y="f74"/>
                </a:lnTo>
                <a:lnTo>
                  <a:pt x="f111" y="f72"/>
                </a:lnTo>
                <a:lnTo>
                  <a:pt x="f112" y="f70"/>
                </a:lnTo>
                <a:lnTo>
                  <a:pt x="f113" y="f68"/>
                </a:lnTo>
                <a:lnTo>
                  <a:pt x="f114" y="f66"/>
                </a:lnTo>
                <a:lnTo>
                  <a:pt x="f114" y="f65"/>
                </a:lnTo>
                <a:lnTo>
                  <a:pt x="f114" y="f64"/>
                </a:lnTo>
                <a:lnTo>
                  <a:pt x="f114" y="f64"/>
                </a:lnTo>
                <a:lnTo>
                  <a:pt x="f115" y="f62"/>
                </a:lnTo>
                <a:lnTo>
                  <a:pt x="f116" y="f60"/>
                </a:lnTo>
                <a:lnTo>
                  <a:pt x="f117" y="f58"/>
                </a:lnTo>
                <a:lnTo>
                  <a:pt x="f118" y="f56"/>
                </a:lnTo>
                <a:lnTo>
                  <a:pt x="f119" y="f55"/>
                </a:lnTo>
                <a:lnTo>
                  <a:pt x="f120" y="f121"/>
                </a:lnTo>
                <a:lnTo>
                  <a:pt x="f122" y="f53"/>
                </a:lnTo>
                <a:lnTo>
                  <a:pt x="f123" y="f124"/>
                </a:lnTo>
                <a:lnTo>
                  <a:pt x="f125" y="f51"/>
                </a:lnTo>
                <a:lnTo>
                  <a:pt x="f126" y="f49"/>
                </a:lnTo>
                <a:lnTo>
                  <a:pt x="f127" y="f48"/>
                </a:lnTo>
                <a:lnTo>
                  <a:pt x="f128" y="f47"/>
                </a:lnTo>
                <a:lnTo>
                  <a:pt x="f129" y="f46"/>
                </a:lnTo>
                <a:lnTo>
                  <a:pt x="f130" y="f45"/>
                </a:lnTo>
                <a:lnTo>
                  <a:pt x="f131" y="f44"/>
                </a:lnTo>
                <a:lnTo>
                  <a:pt x="f132" y="f43"/>
                </a:lnTo>
                <a:lnTo>
                  <a:pt x="f133" y="f42"/>
                </a:lnTo>
                <a:lnTo>
                  <a:pt x="f134" y="f41"/>
                </a:lnTo>
                <a:lnTo>
                  <a:pt x="f135" y="f40"/>
                </a:lnTo>
                <a:lnTo>
                  <a:pt x="f3" y="f5"/>
                </a:lnTo>
                <a:lnTo>
                  <a:pt x="f3" y="f5"/>
                </a:lnTo>
                <a:lnTo>
                  <a:pt x="f3" y="f5"/>
                </a:lnTo>
                <a:lnTo>
                  <a:pt x="f135" y="f6"/>
                </a:lnTo>
                <a:lnTo>
                  <a:pt x="f134" y="f8"/>
                </a:lnTo>
                <a:lnTo>
                  <a:pt x="f133" y="f10"/>
                </a:lnTo>
                <a:lnTo>
                  <a:pt x="f136" y="f12"/>
                </a:lnTo>
                <a:lnTo>
                  <a:pt x="f131" y="f14"/>
                </a:lnTo>
                <a:lnTo>
                  <a:pt x="f130" y="f16"/>
                </a:lnTo>
                <a:lnTo>
                  <a:pt x="f129" y="f18"/>
                </a:lnTo>
                <a:lnTo>
                  <a:pt x="f128" y="f20"/>
                </a:lnTo>
                <a:lnTo>
                  <a:pt x="f127" y="f22"/>
                </a:lnTo>
                <a:lnTo>
                  <a:pt x="f126" y="f33"/>
                </a:lnTo>
                <a:lnTo>
                  <a:pt x="f125" y="f31"/>
                </a:lnTo>
                <a:lnTo>
                  <a:pt x="f123" y="f29"/>
                </a:lnTo>
                <a:lnTo>
                  <a:pt x="f122" y="f27"/>
                </a:lnTo>
                <a:lnTo>
                  <a:pt x="f120" y="f25"/>
                </a:lnTo>
                <a:lnTo>
                  <a:pt x="f119" y="f23"/>
                </a:lnTo>
                <a:lnTo>
                  <a:pt x="f118" y="f21"/>
                </a:lnTo>
                <a:lnTo>
                  <a:pt x="f137" y="f19"/>
                </a:lnTo>
                <a:lnTo>
                  <a:pt x="f138" y="f17"/>
                </a:lnTo>
                <a:lnTo>
                  <a:pt x="f139" y="f15"/>
                </a:lnTo>
                <a:lnTo>
                  <a:pt x="f43" y="f13"/>
                </a:lnTo>
                <a:lnTo>
                  <a:pt x="f140" y="f11"/>
                </a:lnTo>
                <a:lnTo>
                  <a:pt x="f41" y="f9"/>
                </a:lnTo>
                <a:lnTo>
                  <a:pt x="f141" y="f7"/>
                </a:lnTo>
                <a:close/>
              </a:path>
            </a:pathLst>
          </a:custGeom>
          <a:noFill/>
          <a:ln w="70920" cap="sq">
            <a:solidFill>
              <a:srgbClr val="FFFFFF"/>
            </a:solidFill>
            <a:prstDash val="solid"/>
            <a:miter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DE34CA19-2BCF-0178-5910-93D5F68264B6}"/>
              </a:ext>
            </a:extLst>
          </p:cNvPr>
          <p:cNvSpPr/>
          <p:nvPr/>
        </p:nvSpPr>
        <p:spPr>
          <a:xfrm>
            <a:off x="2262243" y="3429722"/>
            <a:ext cx="661321" cy="164875"/>
          </a:xfrm>
          <a:custGeom>
            <a:avLst/>
            <a:gdLst>
              <a:gd name="f0" fmla="val w"/>
              <a:gd name="f1" fmla="val h"/>
              <a:gd name="f2" fmla="val 0"/>
              <a:gd name="f3" fmla="val 1838"/>
              <a:gd name="f4" fmla="val 459"/>
              <a:gd name="f5" fmla="val 919"/>
              <a:gd name="f6" fmla="val 1608"/>
              <a:gd name="f7" fmla="val 1631"/>
              <a:gd name="f8" fmla="val 458"/>
              <a:gd name="f9" fmla="val 1654"/>
              <a:gd name="f10" fmla="val 454"/>
              <a:gd name="f11" fmla="val 1676"/>
              <a:gd name="f12" fmla="val 449"/>
              <a:gd name="f13" fmla="val 1697"/>
              <a:gd name="f14" fmla="val 441"/>
              <a:gd name="f15" fmla="val 1718"/>
              <a:gd name="f16" fmla="val 431"/>
              <a:gd name="f17" fmla="val 1737"/>
              <a:gd name="f18" fmla="val 420"/>
              <a:gd name="f19" fmla="val 1754"/>
              <a:gd name="f20" fmla="val 406"/>
              <a:gd name="f21" fmla="val 1771"/>
              <a:gd name="f22" fmla="val 391"/>
              <a:gd name="f23" fmla="val 1785"/>
              <a:gd name="f24" fmla="val 375"/>
              <a:gd name="f25" fmla="val 1799"/>
              <a:gd name="f26" fmla="val 357"/>
              <a:gd name="f27" fmla="val 1810"/>
              <a:gd name="f28" fmla="val 338"/>
              <a:gd name="f29" fmla="val 1820"/>
              <a:gd name="f30" fmla="val 318"/>
              <a:gd name="f31" fmla="val 1828"/>
              <a:gd name="f32" fmla="val 297"/>
              <a:gd name="f33" fmla="val 1833"/>
              <a:gd name="f34" fmla="val 275"/>
              <a:gd name="f35" fmla="val 1837"/>
              <a:gd name="f36" fmla="val 252"/>
              <a:gd name="f37" fmla="val 229"/>
              <a:gd name="f38" fmla="val 206"/>
              <a:gd name="f39" fmla="val 183"/>
              <a:gd name="f40" fmla="val 161"/>
              <a:gd name="f41" fmla="val 140"/>
              <a:gd name="f42" fmla="val 120"/>
              <a:gd name="f43" fmla="val 101"/>
              <a:gd name="f44" fmla="val 83"/>
              <a:gd name="f45" fmla="val 67"/>
              <a:gd name="f46" fmla="val 52"/>
              <a:gd name="f47" fmla="val 39"/>
              <a:gd name="f48" fmla="val 28"/>
              <a:gd name="f49" fmla="val 18"/>
              <a:gd name="f50" fmla="val 10"/>
              <a:gd name="f51" fmla="val 5"/>
              <a:gd name="f52" fmla="val 1"/>
              <a:gd name="f53" fmla="val 205"/>
              <a:gd name="f54" fmla="*/ f0 1 1838"/>
              <a:gd name="f55" fmla="*/ f1 1 459"/>
              <a:gd name="f56" fmla="+- f4 0 f2"/>
              <a:gd name="f57" fmla="+- f3 0 f2"/>
              <a:gd name="f58" fmla="*/ f57 1 1838"/>
              <a:gd name="f59" fmla="*/ f56 1 459"/>
              <a:gd name="f60" fmla="*/ f2 1 f58"/>
              <a:gd name="f61" fmla="*/ f3 1 f58"/>
              <a:gd name="f62" fmla="*/ f2 1 f59"/>
              <a:gd name="f63" fmla="*/ f4 1 f59"/>
              <a:gd name="f64" fmla="*/ f60 f54 1"/>
              <a:gd name="f65" fmla="*/ f61 f54 1"/>
              <a:gd name="f66" fmla="*/ f63 f55 1"/>
              <a:gd name="f67" fmla="*/ f62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4" t="f67" r="f65" b="f66"/>
            <a:pathLst>
              <a:path w="1838" h="459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37" y="f2"/>
                </a:lnTo>
                <a:lnTo>
                  <a:pt x="f53" y="f52"/>
                </a:lnTo>
                <a:lnTo>
                  <a:pt x="f39" y="f51"/>
                </a:lnTo>
                <a:lnTo>
                  <a:pt x="f40" y="f50"/>
                </a:lnTo>
                <a:lnTo>
                  <a:pt x="f41" y="f49"/>
                </a:lnTo>
                <a:lnTo>
                  <a:pt x="f42" y="f48"/>
                </a:lnTo>
                <a:lnTo>
                  <a:pt x="f43" y="f47"/>
                </a:lnTo>
                <a:lnTo>
                  <a:pt x="f44" y="f46"/>
                </a:lnTo>
                <a:lnTo>
                  <a:pt x="f45" y="f45"/>
                </a:lnTo>
                <a:lnTo>
                  <a:pt x="f46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46" y="f24"/>
                </a:lnTo>
                <a:lnTo>
                  <a:pt x="f45" y="f22"/>
                </a:lnTo>
                <a:lnTo>
                  <a:pt x="f44" y="f20"/>
                </a:lnTo>
                <a:lnTo>
                  <a:pt x="f43" y="f18"/>
                </a:lnTo>
                <a:lnTo>
                  <a:pt x="f42" y="f16"/>
                </a:lnTo>
                <a:lnTo>
                  <a:pt x="f41" y="f14"/>
                </a:lnTo>
                <a:lnTo>
                  <a:pt x="f40" y="f12"/>
                </a:lnTo>
                <a:lnTo>
                  <a:pt x="f39" y="f10"/>
                </a:lnTo>
                <a:lnTo>
                  <a:pt x="f53" y="f8"/>
                </a:lnTo>
                <a:lnTo>
                  <a:pt x="f37" y="f4"/>
                </a:lnTo>
                <a:close/>
              </a:path>
            </a:pathLst>
          </a:custGeom>
          <a:noFill/>
          <a:ln w="70920" cap="rnd">
            <a:solidFill>
              <a:srgbClr val="FFFFFF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9742F889-8B42-1CE6-AE42-E62D67B4E813}"/>
              </a:ext>
            </a:extLst>
          </p:cNvPr>
          <p:cNvSpPr/>
          <p:nvPr/>
        </p:nvSpPr>
        <p:spPr>
          <a:xfrm>
            <a:off x="2325959" y="3592796"/>
            <a:ext cx="533515" cy="165241"/>
          </a:xfrm>
          <a:custGeom>
            <a:avLst/>
            <a:gdLst>
              <a:gd name="f0" fmla="val w"/>
              <a:gd name="f1" fmla="val h"/>
              <a:gd name="f2" fmla="val 0"/>
              <a:gd name="f3" fmla="val 1483"/>
              <a:gd name="f4" fmla="val 460"/>
              <a:gd name="f5" fmla="val 742"/>
              <a:gd name="f6" fmla="val 1254"/>
              <a:gd name="f7" fmla="val 1277"/>
              <a:gd name="f8" fmla="val 459"/>
              <a:gd name="f9" fmla="val 1300"/>
              <a:gd name="f10" fmla="val 455"/>
              <a:gd name="f11" fmla="val 1322"/>
              <a:gd name="f12" fmla="val 450"/>
              <a:gd name="f13" fmla="val 1343"/>
              <a:gd name="f14" fmla="val 442"/>
              <a:gd name="f15" fmla="val 1363"/>
              <a:gd name="f16" fmla="val 432"/>
              <a:gd name="f17" fmla="val 1382"/>
              <a:gd name="f18" fmla="val 421"/>
              <a:gd name="f19" fmla="val 1400"/>
              <a:gd name="f20" fmla="val 407"/>
              <a:gd name="f21" fmla="val 1416"/>
              <a:gd name="f22" fmla="val 393"/>
              <a:gd name="f23" fmla="val 1431"/>
              <a:gd name="f24" fmla="val 376"/>
              <a:gd name="f25" fmla="val 1444"/>
              <a:gd name="f26" fmla="val 359"/>
              <a:gd name="f27" fmla="val 1455"/>
              <a:gd name="f28" fmla="val 340"/>
              <a:gd name="f29" fmla="val 1465"/>
              <a:gd name="f30" fmla="val 319"/>
              <a:gd name="f31" fmla="val 1473"/>
              <a:gd name="f32" fmla="val 298"/>
              <a:gd name="f33" fmla="val 1478"/>
              <a:gd name="f34" fmla="val 276"/>
              <a:gd name="f35" fmla="val 1482"/>
              <a:gd name="f36" fmla="val 253"/>
              <a:gd name="f37" fmla="val 230"/>
              <a:gd name="f38" fmla="val 206"/>
              <a:gd name="f39" fmla="val 184"/>
              <a:gd name="f40" fmla="val 162"/>
              <a:gd name="f41" fmla="val 140"/>
              <a:gd name="f42" fmla="val 120"/>
              <a:gd name="f43" fmla="val 101"/>
              <a:gd name="f44" fmla="val 84"/>
              <a:gd name="f45" fmla="val 67"/>
              <a:gd name="f46" fmla="val 53"/>
              <a:gd name="f47" fmla="val 39"/>
              <a:gd name="f48" fmla="val 28"/>
              <a:gd name="f49" fmla="val 18"/>
              <a:gd name="f50" fmla="val 10"/>
              <a:gd name="f51" fmla="val 5"/>
              <a:gd name="f52" fmla="val 1"/>
              <a:gd name="f53" fmla="*/ f0 1 1483"/>
              <a:gd name="f54" fmla="*/ f1 1 460"/>
              <a:gd name="f55" fmla="+- f4 0 f2"/>
              <a:gd name="f56" fmla="+- f3 0 f2"/>
              <a:gd name="f57" fmla="*/ f56 1 1483"/>
              <a:gd name="f58" fmla="*/ f55 1 460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483" h="460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37" y="f2"/>
                </a:lnTo>
                <a:lnTo>
                  <a:pt x="f38" y="f52"/>
                </a:lnTo>
                <a:lnTo>
                  <a:pt x="f39" y="f51"/>
                </a:lnTo>
                <a:lnTo>
                  <a:pt x="f40" y="f50"/>
                </a:lnTo>
                <a:lnTo>
                  <a:pt x="f41" y="f49"/>
                </a:lnTo>
                <a:lnTo>
                  <a:pt x="f42" y="f48"/>
                </a:lnTo>
                <a:lnTo>
                  <a:pt x="f43" y="f47"/>
                </a:lnTo>
                <a:lnTo>
                  <a:pt x="f44" y="f46"/>
                </a:lnTo>
                <a:lnTo>
                  <a:pt x="f45" y="f45"/>
                </a:lnTo>
                <a:lnTo>
                  <a:pt x="f46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46" y="f24"/>
                </a:lnTo>
                <a:lnTo>
                  <a:pt x="f45" y="f22"/>
                </a:lnTo>
                <a:lnTo>
                  <a:pt x="f44" y="f20"/>
                </a:lnTo>
                <a:lnTo>
                  <a:pt x="f43" y="f18"/>
                </a:lnTo>
                <a:lnTo>
                  <a:pt x="f42" y="f16"/>
                </a:lnTo>
                <a:lnTo>
                  <a:pt x="f41" y="f14"/>
                </a:lnTo>
                <a:lnTo>
                  <a:pt x="f40" y="f12"/>
                </a:lnTo>
                <a:lnTo>
                  <a:pt x="f39" y="f10"/>
                </a:lnTo>
                <a:lnTo>
                  <a:pt x="f38" y="f8"/>
                </a:lnTo>
                <a:lnTo>
                  <a:pt x="f37" y="f4"/>
                </a:lnTo>
                <a:close/>
              </a:path>
            </a:pathLst>
          </a:custGeom>
          <a:noFill/>
          <a:ln w="70920" cap="rnd">
            <a:solidFill>
              <a:srgbClr val="FFFFFF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FE4AB418-2E6F-A96A-E6B8-3E68B4E4BD7C}"/>
              </a:ext>
            </a:extLst>
          </p:cNvPr>
          <p:cNvSpPr/>
          <p:nvPr/>
        </p:nvSpPr>
        <p:spPr>
          <a:xfrm>
            <a:off x="2273756" y="2201043"/>
            <a:ext cx="645484" cy="1228679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1794"/>
              <a:gd name="f5" fmla="val 3414"/>
              <a:gd name="f6" fmla="val 651"/>
              <a:gd name="f7" fmla="val 665"/>
              <a:gd name="f8" fmla="val 2552"/>
              <a:gd name="f9" fmla="val 673"/>
              <a:gd name="f10" fmla="val 2098"/>
              <a:gd name="f11" fmla="val 683"/>
              <a:gd name="f12" fmla="val 1805"/>
              <a:gd name="f13" fmla="val 689"/>
              <a:gd name="f14" fmla="val 1752"/>
              <a:gd name="f15" fmla="val 702"/>
              <a:gd name="f16" fmla="val 1703"/>
              <a:gd name="f17" fmla="val 720"/>
              <a:gd name="f18" fmla="val 1656"/>
              <a:gd name="f19" fmla="val 743"/>
              <a:gd name="f20" fmla="val 1612"/>
              <a:gd name="f21" fmla="val 772"/>
              <a:gd name="f22" fmla="val 1569"/>
              <a:gd name="f23" fmla="val 804"/>
              <a:gd name="f24" fmla="val 1529"/>
              <a:gd name="f25" fmla="val 881"/>
              <a:gd name="f26" fmla="val 1454"/>
              <a:gd name="f27" fmla="val 971"/>
              <a:gd name="f28" fmla="val 1385"/>
              <a:gd name="f29" fmla="val 1069"/>
              <a:gd name="f30" fmla="val 1320"/>
              <a:gd name="f31" fmla="val 1280"/>
              <a:gd name="f32" fmla="val 1194"/>
              <a:gd name="f33" fmla="val 1484"/>
              <a:gd name="f34" fmla="val 1065"/>
              <a:gd name="f35" fmla="val 1576"/>
              <a:gd name="f36" fmla="val 995"/>
              <a:gd name="f37" fmla="val 918"/>
              <a:gd name="f38" fmla="val 1691"/>
              <a:gd name="f39" fmla="val 877"/>
              <a:gd name="f40" fmla="val 1721"/>
              <a:gd name="f41" fmla="val 834"/>
              <a:gd name="f42" fmla="val 1747"/>
              <a:gd name="f43" fmla="val 789"/>
              <a:gd name="f44" fmla="val 1767"/>
              <a:gd name="f45" fmla="val 741"/>
              <a:gd name="f46" fmla="val 1782"/>
              <a:gd name="f47" fmla="val 690"/>
              <a:gd name="f48" fmla="val 1791"/>
              <a:gd name="f49" fmla="val 637"/>
              <a:gd name="f50" fmla="val 580"/>
              <a:gd name="f51" fmla="val 1790"/>
              <a:gd name="f52" fmla="val 520"/>
              <a:gd name="f53" fmla="val 1781"/>
              <a:gd name="f54" fmla="val 472"/>
              <a:gd name="f55" fmla="val 1766"/>
              <a:gd name="f56" fmla="val 430"/>
              <a:gd name="f57" fmla="val 1746"/>
              <a:gd name="f58" fmla="val 393"/>
              <a:gd name="f59" fmla="val 362"/>
              <a:gd name="f60" fmla="val 1692"/>
              <a:gd name="f61" fmla="val 336"/>
              <a:gd name="f62" fmla="val 1659"/>
              <a:gd name="f63" fmla="val 314"/>
              <a:gd name="f64" fmla="val 1623"/>
              <a:gd name="f65" fmla="val 298"/>
              <a:gd name="f66" fmla="val 1583"/>
              <a:gd name="f67" fmla="val 286"/>
              <a:gd name="f68" fmla="val 1541"/>
              <a:gd name="f69" fmla="val 278"/>
              <a:gd name="f70" fmla="val 1497"/>
              <a:gd name="f71" fmla="val 274"/>
              <a:gd name="f72" fmla="val 1405"/>
              <a:gd name="f73" fmla="val 277"/>
              <a:gd name="f74" fmla="val 1309"/>
              <a:gd name="f75" fmla="val 294"/>
              <a:gd name="f76" fmla="val 1213"/>
              <a:gd name="f77" fmla="val 322"/>
              <a:gd name="f78" fmla="val 1122"/>
              <a:gd name="f79" fmla="val 1037"/>
              <a:gd name="f80" fmla="val 406"/>
              <a:gd name="f81" fmla="val 963"/>
              <a:gd name="f82" fmla="val 458"/>
              <a:gd name="f83" fmla="val 931"/>
              <a:gd name="f84" fmla="val 486"/>
              <a:gd name="f85" fmla="val 903"/>
              <a:gd name="f86" fmla="val 515"/>
              <a:gd name="f87" fmla="val 880"/>
              <a:gd name="f88" fmla="val 545"/>
              <a:gd name="f89" fmla="val 861"/>
              <a:gd name="f90" fmla="val 574"/>
              <a:gd name="f91" fmla="val 848"/>
              <a:gd name="f92" fmla="val 604"/>
              <a:gd name="f93" fmla="val 841"/>
              <a:gd name="f94" fmla="val 634"/>
              <a:gd name="f95" fmla="val 839"/>
              <a:gd name="f96" fmla="val 664"/>
              <a:gd name="f97" fmla="val 845"/>
              <a:gd name="f98" fmla="val 694"/>
              <a:gd name="f99" fmla="val 857"/>
              <a:gd name="f100" fmla="val 722"/>
              <a:gd name="f101" fmla="val 750"/>
              <a:gd name="f102" fmla="val 895"/>
              <a:gd name="f103" fmla="val 768"/>
              <a:gd name="f104" fmla="val 913"/>
              <a:gd name="f105" fmla="val 783"/>
              <a:gd name="f106" fmla="val 793"/>
              <a:gd name="f107" fmla="val 949"/>
              <a:gd name="f108" fmla="val 799"/>
              <a:gd name="f109" fmla="val 966"/>
              <a:gd name="f110" fmla="val 802"/>
              <a:gd name="f111" fmla="val 982"/>
              <a:gd name="f112" fmla="val 801"/>
              <a:gd name="f113" fmla="val 999"/>
              <a:gd name="f114" fmla="val 796"/>
              <a:gd name="f115" fmla="val 1014"/>
              <a:gd name="f116" fmla="val 1029"/>
              <a:gd name="f117" fmla="val 779"/>
              <a:gd name="f118" fmla="val 1043"/>
              <a:gd name="f119" fmla="val 766"/>
              <a:gd name="f120" fmla="val 1057"/>
              <a:gd name="f121" fmla="val 732"/>
              <a:gd name="f122" fmla="val 1090"/>
              <a:gd name="f123" fmla="val 1107"/>
              <a:gd name="f124" fmla="val 642"/>
              <a:gd name="f125" fmla="val 1118"/>
              <a:gd name="f126" fmla="val 588"/>
              <a:gd name="f127" fmla="val 1123"/>
              <a:gd name="f128" fmla="val 530"/>
              <a:gd name="f129" fmla="val 1121"/>
              <a:gd name="f130" fmla="val 470"/>
              <a:gd name="f131" fmla="val 1112"/>
              <a:gd name="f132" fmla="val 410"/>
              <a:gd name="f133" fmla="val 1095"/>
              <a:gd name="f134" fmla="val 351"/>
              <a:gd name="f135" fmla="val 295"/>
              <a:gd name="f136" fmla="val 1052"/>
              <a:gd name="f137" fmla="val 269"/>
              <a:gd name="f138" fmla="val 1033"/>
              <a:gd name="f139" fmla="val 244"/>
              <a:gd name="f140" fmla="val 1011"/>
              <a:gd name="f141" fmla="val 220"/>
              <a:gd name="f142" fmla="val 987"/>
              <a:gd name="f143" fmla="val 198"/>
              <a:gd name="f144" fmla="val 955"/>
              <a:gd name="f145" fmla="val 174"/>
              <a:gd name="f146" fmla="val 912"/>
              <a:gd name="f147" fmla="val 147"/>
              <a:gd name="f148" fmla="val 119"/>
              <a:gd name="f149" fmla="val 803"/>
              <a:gd name="f150" fmla="val 90"/>
              <a:gd name="f151" fmla="val 738"/>
              <a:gd name="f152" fmla="val 64"/>
              <a:gd name="f153" fmla="val 669"/>
              <a:gd name="f154" fmla="val 40"/>
              <a:gd name="f155" fmla="val 597"/>
              <a:gd name="f156" fmla="val 20"/>
              <a:gd name="f157" fmla="val 522"/>
              <a:gd name="f158" fmla="val 6"/>
              <a:gd name="f159" fmla="val 447"/>
              <a:gd name="f160" fmla="val 373"/>
              <a:gd name="f161" fmla="val 2"/>
              <a:gd name="f162" fmla="val 301"/>
              <a:gd name="f163" fmla="val 15"/>
              <a:gd name="f164" fmla="val 266"/>
              <a:gd name="f165" fmla="val 25"/>
              <a:gd name="f166" fmla="val 232"/>
              <a:gd name="f167" fmla="val 39"/>
              <a:gd name="f168" fmla="val 200"/>
              <a:gd name="f169" fmla="val 56"/>
              <a:gd name="f170" fmla="val 168"/>
              <a:gd name="f171" fmla="val 76"/>
              <a:gd name="f172" fmla="val 139"/>
              <a:gd name="f173" fmla="val 100"/>
              <a:gd name="f174" fmla="val 111"/>
              <a:gd name="f175" fmla="val 127"/>
              <a:gd name="f176" fmla="val 84"/>
              <a:gd name="f177" fmla="val 159"/>
              <a:gd name="f178" fmla="val 60"/>
              <a:gd name="f179" fmla="val 195"/>
              <a:gd name="f180" fmla="val 38"/>
              <a:gd name="f181" fmla="val 235"/>
              <a:gd name="f182" fmla="val 19"/>
              <a:gd name="f183" fmla="val 280"/>
              <a:gd name="f184" fmla="val 325"/>
              <a:gd name="f185" fmla="val 371"/>
              <a:gd name="f186" fmla="val 417"/>
              <a:gd name="f187" fmla="val 11"/>
              <a:gd name="f188" fmla="val 463"/>
              <a:gd name="f189" fmla="val 26"/>
              <a:gd name="f190" fmla="val 510"/>
              <a:gd name="f191" fmla="val 47"/>
              <a:gd name="f192" fmla="val 556"/>
              <a:gd name="f193" fmla="val 106"/>
              <a:gd name="f194" fmla="val 182"/>
              <a:gd name="f195" fmla="val 745"/>
              <a:gd name="f196" fmla="val 273"/>
              <a:gd name="f197" fmla="val 481"/>
              <a:gd name="f198" fmla="val 1031"/>
              <a:gd name="f199" fmla="val 700"/>
              <a:gd name="f200" fmla="val 1219"/>
              <a:gd name="f201" fmla="val 898"/>
              <a:gd name="f202" fmla="val 1402"/>
              <a:gd name="f203" fmla="val 979"/>
              <a:gd name="f204" fmla="val 1492"/>
              <a:gd name="f205" fmla="val 1580"/>
              <a:gd name="f206" fmla="val 1068"/>
              <a:gd name="f207" fmla="val 1087"/>
              <a:gd name="f208" fmla="val 1665"/>
              <a:gd name="f209" fmla="val 1100"/>
              <a:gd name="f210" fmla="val 1707"/>
              <a:gd name="f211" fmla="val 1106"/>
              <a:gd name="f212" fmla="val 1748"/>
              <a:gd name="f213" fmla="val 1111"/>
              <a:gd name="f214" fmla="val 1906"/>
              <a:gd name="f215" fmla="val 2136"/>
              <a:gd name="f216" fmla="val 1101"/>
              <a:gd name="f217" fmla="val 2694"/>
              <a:gd name="f218" fmla="val 1080"/>
              <a:gd name="f219" fmla="*/ f1 1 1794"/>
              <a:gd name="f220" fmla="*/ f2 1 3414"/>
              <a:gd name="f221" fmla="+- f5 0 f3"/>
              <a:gd name="f222" fmla="+- f4 0 f3"/>
              <a:gd name="f223" fmla="*/ f222 1 1794"/>
              <a:gd name="f224" fmla="*/ f221 1 3414"/>
              <a:gd name="f225" fmla="*/ f3 1 f223"/>
              <a:gd name="f226" fmla="*/ f4 1 f223"/>
              <a:gd name="f227" fmla="*/ f3 1 f224"/>
              <a:gd name="f228" fmla="*/ f5 1 f224"/>
              <a:gd name="f229" fmla="*/ f225 f219 1"/>
              <a:gd name="f230" fmla="*/ f226 f219 1"/>
              <a:gd name="f231" fmla="*/ f228 f220 1"/>
              <a:gd name="f232" fmla="*/ f227 f2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9" t="f232" r="f230" b="f231"/>
            <a:pathLst>
              <a:path w="1794" h="3414">
                <a:moveTo>
                  <a:pt x="f6" y="f5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18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4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40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0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39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83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43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01"/>
                </a:lnTo>
                <a:lnTo>
                  <a:pt x="f29" y="f121"/>
                </a:lnTo>
                <a:lnTo>
                  <a:pt x="f122" y="f47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29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89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3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71"/>
                </a:lnTo>
                <a:lnTo>
                  <a:pt x="f172" y="f173"/>
                </a:lnTo>
                <a:lnTo>
                  <a:pt x="f174" y="f175"/>
                </a:lnTo>
                <a:lnTo>
                  <a:pt x="f176" y="f177"/>
                </a:lnTo>
                <a:lnTo>
                  <a:pt x="f178" y="f179"/>
                </a:lnTo>
                <a:lnTo>
                  <a:pt x="f180" y="f181"/>
                </a:lnTo>
                <a:lnTo>
                  <a:pt x="f182" y="f183"/>
                </a:lnTo>
                <a:lnTo>
                  <a:pt x="f158" y="f184"/>
                </a:lnTo>
                <a:lnTo>
                  <a:pt x="f3" y="f185"/>
                </a:lnTo>
                <a:lnTo>
                  <a:pt x="f161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6"/>
                </a:lnTo>
                <a:lnTo>
                  <a:pt x="f194" y="f195"/>
                </a:lnTo>
                <a:lnTo>
                  <a:pt x="f196" y="f93"/>
                </a:lnTo>
                <a:lnTo>
                  <a:pt x="f197" y="f198"/>
                </a:lnTo>
                <a:lnTo>
                  <a:pt x="f199" y="f200"/>
                </a:lnTo>
                <a:lnTo>
                  <a:pt x="f201" y="f202"/>
                </a:lnTo>
                <a:lnTo>
                  <a:pt x="f203" y="f204"/>
                </a:lnTo>
                <a:lnTo>
                  <a:pt x="f118" y="f205"/>
                </a:lnTo>
                <a:lnTo>
                  <a:pt x="f206" y="f64"/>
                </a:lnTo>
                <a:lnTo>
                  <a:pt x="f207" y="f208"/>
                </a:lnTo>
                <a:lnTo>
                  <a:pt x="f209" y="f210"/>
                </a:lnTo>
                <a:lnTo>
                  <a:pt x="f211" y="f212"/>
                </a:lnTo>
                <a:lnTo>
                  <a:pt x="f213" y="f214"/>
                </a:lnTo>
                <a:lnTo>
                  <a:pt x="f213" y="f215"/>
                </a:lnTo>
                <a:lnTo>
                  <a:pt x="f216" y="f217"/>
                </a:lnTo>
                <a:lnTo>
                  <a:pt x="f218" y="f5"/>
                </a:lnTo>
                <a:close/>
              </a:path>
            </a:pathLst>
          </a:custGeom>
          <a:noFill/>
          <a:ln w="70920" cap="rnd">
            <a:solidFill>
              <a:srgbClr val="FFFFFF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341F0A2B-DF30-A332-9ECD-ED0B0D3B1E6B}"/>
              </a:ext>
            </a:extLst>
          </p:cNvPr>
          <p:cNvSpPr/>
          <p:nvPr/>
        </p:nvSpPr>
        <p:spPr>
          <a:xfrm>
            <a:off x="2593082" y="1108801"/>
            <a:ext cx="0" cy="2419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0920" cap="rnd">
            <a:solidFill>
              <a:srgbClr val="FFFFFF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5FEB3EDD-B79B-32E9-53EF-02800FE35443}"/>
              </a:ext>
            </a:extLst>
          </p:cNvPr>
          <p:cNvSpPr/>
          <p:nvPr/>
        </p:nvSpPr>
        <p:spPr>
          <a:xfrm flipH="1">
            <a:off x="3427555" y="1458714"/>
            <a:ext cx="171358" cy="1710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0920" cap="rnd">
            <a:solidFill>
              <a:srgbClr val="FFFFFF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F3EBD0BE-E4CA-08DD-E7FA-50F00A6AD4CA}"/>
              </a:ext>
            </a:extLst>
          </p:cNvPr>
          <p:cNvSpPr/>
          <p:nvPr/>
        </p:nvSpPr>
        <p:spPr>
          <a:xfrm flipH="1">
            <a:off x="3621956" y="2394722"/>
            <a:ext cx="24155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0920" cap="rnd">
            <a:solidFill>
              <a:srgbClr val="FFFFFF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70F9EFB2-ED4F-40AB-AFED-F470BE40A0E0}"/>
              </a:ext>
            </a:extLst>
          </p:cNvPr>
          <p:cNvSpPr/>
          <p:nvPr/>
        </p:nvSpPr>
        <p:spPr>
          <a:xfrm>
            <a:off x="1587242" y="1458714"/>
            <a:ext cx="171001" cy="1710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0920" cap="rnd">
            <a:solidFill>
              <a:srgbClr val="FFFFFF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746C945A-6C50-2C56-6280-25D77BD6402F}"/>
              </a:ext>
            </a:extLst>
          </p:cNvPr>
          <p:cNvSpPr/>
          <p:nvPr/>
        </p:nvSpPr>
        <p:spPr>
          <a:xfrm>
            <a:off x="1322277" y="2394722"/>
            <a:ext cx="24192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0920" cap="rnd">
            <a:solidFill>
              <a:srgbClr val="FFFFFF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0A1EFB14-B375-7D0B-A780-A0DD14D2C2C0}"/>
              </a:ext>
            </a:extLst>
          </p:cNvPr>
          <p:cNvSpPr/>
          <p:nvPr/>
        </p:nvSpPr>
        <p:spPr>
          <a:xfrm>
            <a:off x="1862276" y="1703883"/>
            <a:ext cx="1409401" cy="1697400"/>
          </a:xfrm>
          <a:custGeom>
            <a:avLst/>
            <a:gdLst>
              <a:gd name="f0" fmla="val w"/>
              <a:gd name="f1" fmla="val h"/>
              <a:gd name="f2" fmla="val 0"/>
              <a:gd name="f3" fmla="val 3916"/>
              <a:gd name="f4" fmla="val 4716"/>
              <a:gd name="f5" fmla="val 1958"/>
              <a:gd name="f6" fmla="val 1825"/>
              <a:gd name="f7" fmla="val 4"/>
              <a:gd name="f8" fmla="val 1697"/>
              <a:gd name="f9" fmla="val 16"/>
              <a:gd name="f10" fmla="val 1572"/>
              <a:gd name="f11" fmla="val 36"/>
              <a:gd name="f12" fmla="val 1450"/>
              <a:gd name="f13" fmla="val 64"/>
              <a:gd name="f14" fmla="val 1331"/>
              <a:gd name="f15" fmla="val 100"/>
              <a:gd name="f16" fmla="val 1213"/>
              <a:gd name="f17" fmla="val 146"/>
              <a:gd name="f18" fmla="val 1096"/>
              <a:gd name="f19" fmla="val 200"/>
              <a:gd name="f20" fmla="val 979"/>
              <a:gd name="f21" fmla="val 263"/>
              <a:gd name="f22" fmla="val 866"/>
              <a:gd name="f23" fmla="val 333"/>
              <a:gd name="f24" fmla="val 761"/>
              <a:gd name="f25" fmla="val 407"/>
              <a:gd name="f26" fmla="val 662"/>
              <a:gd name="f27" fmla="val 486"/>
              <a:gd name="f28" fmla="val 571"/>
              <a:gd name="f29" fmla="val 663"/>
              <a:gd name="f30" fmla="val 406"/>
              <a:gd name="f31" fmla="val 332"/>
              <a:gd name="f32" fmla="val 262"/>
              <a:gd name="f33" fmla="val 199"/>
              <a:gd name="f34" fmla="val 145"/>
              <a:gd name="f35" fmla="val 63"/>
              <a:gd name="f36" fmla="val 1451"/>
              <a:gd name="f37" fmla="val 35"/>
              <a:gd name="f38" fmla="val 2090"/>
              <a:gd name="f39" fmla="val 2219"/>
              <a:gd name="f40" fmla="val 2343"/>
              <a:gd name="f41" fmla="val 2465"/>
              <a:gd name="f42" fmla="val 2584"/>
              <a:gd name="f43" fmla="val 2702"/>
              <a:gd name="f44" fmla="val 2818"/>
              <a:gd name="f45" fmla="val 2935"/>
              <a:gd name="f46" fmla="val 3048"/>
              <a:gd name="f47" fmla="val 3153"/>
              <a:gd name="f48" fmla="val 3251"/>
              <a:gd name="f49" fmla="val 3343"/>
              <a:gd name="f50" fmla="val 3428"/>
              <a:gd name="f51" fmla="val 3508"/>
              <a:gd name="f52" fmla="val 3582"/>
              <a:gd name="f53" fmla="val 3652"/>
              <a:gd name="f54" fmla="val 1061"/>
              <a:gd name="f55" fmla="val 3697"/>
              <a:gd name="f56" fmla="val 1141"/>
              <a:gd name="f57" fmla="val 3736"/>
              <a:gd name="f58" fmla="val 1224"/>
              <a:gd name="f59" fmla="val 3771"/>
              <a:gd name="f60" fmla="val 1311"/>
              <a:gd name="f61" fmla="val 3804"/>
              <a:gd name="f62" fmla="val 3807"/>
              <a:gd name="f63" fmla="val 4486"/>
              <a:gd name="f64" fmla="val 1312"/>
              <a:gd name="f65" fmla="val 4509"/>
              <a:gd name="f66" fmla="val 1316"/>
              <a:gd name="f67" fmla="val 4532"/>
              <a:gd name="f68" fmla="val 1321"/>
              <a:gd name="f69" fmla="val 4554"/>
              <a:gd name="f70" fmla="val 1329"/>
              <a:gd name="f71" fmla="val 4575"/>
              <a:gd name="f72" fmla="val 1339"/>
              <a:gd name="f73" fmla="val 4595"/>
              <a:gd name="f74" fmla="val 1350"/>
              <a:gd name="f75" fmla="val 4614"/>
              <a:gd name="f76" fmla="val 1363"/>
              <a:gd name="f77" fmla="val 4632"/>
              <a:gd name="f78" fmla="val 1378"/>
              <a:gd name="f79" fmla="val 4648"/>
              <a:gd name="f80" fmla="val 1395"/>
              <a:gd name="f81" fmla="val 4663"/>
              <a:gd name="f82" fmla="val 1412"/>
              <a:gd name="f83" fmla="val 4676"/>
              <a:gd name="f84" fmla="val 1431"/>
              <a:gd name="f85" fmla="val 4688"/>
              <a:gd name="f86" fmla="val 4698"/>
              <a:gd name="f87" fmla="val 1473"/>
              <a:gd name="f88" fmla="val 4705"/>
              <a:gd name="f89" fmla="val 1495"/>
              <a:gd name="f90" fmla="val 4711"/>
              <a:gd name="f91" fmla="val 1517"/>
              <a:gd name="f92" fmla="val 4715"/>
              <a:gd name="f93" fmla="val 1541"/>
              <a:gd name="f94" fmla="val 2375"/>
              <a:gd name="f95" fmla="val 2398"/>
              <a:gd name="f96" fmla="val 2421"/>
              <a:gd name="f97" fmla="val 2443"/>
              <a:gd name="f98" fmla="val 2464"/>
              <a:gd name="f99" fmla="val 2485"/>
              <a:gd name="f100" fmla="val 2503"/>
              <a:gd name="f101" fmla="val 2521"/>
              <a:gd name="f102" fmla="val 2538"/>
              <a:gd name="f103" fmla="val 2552"/>
              <a:gd name="f104" fmla="val 2566"/>
              <a:gd name="f105" fmla="val 2577"/>
              <a:gd name="f106" fmla="val 2587"/>
              <a:gd name="f107" fmla="val 2595"/>
              <a:gd name="f108" fmla="val 2600"/>
              <a:gd name="f109" fmla="val 2604"/>
              <a:gd name="f110" fmla="val 2605"/>
              <a:gd name="f111" fmla="val 3806"/>
              <a:gd name="f112" fmla="val 3805"/>
              <a:gd name="f113" fmla="val 2692"/>
              <a:gd name="f114" fmla="val 2774"/>
              <a:gd name="f115" fmla="val 2855"/>
              <a:gd name="f116" fmla="val 2937"/>
              <a:gd name="f117" fmla="val 3050"/>
              <a:gd name="f118" fmla="val 3155"/>
              <a:gd name="f119" fmla="val 3253"/>
              <a:gd name="f120" fmla="val 3345"/>
              <a:gd name="f121" fmla="val 3430"/>
              <a:gd name="f122" fmla="val 3509"/>
              <a:gd name="f123" fmla="val 3584"/>
              <a:gd name="f124" fmla="val 3654"/>
              <a:gd name="f125" fmla="val 3717"/>
              <a:gd name="f126" fmla="val 3816"/>
              <a:gd name="f127" fmla="val 3852"/>
              <a:gd name="f128" fmla="val 3880"/>
              <a:gd name="f129" fmla="val 3900"/>
              <a:gd name="f130" fmla="val 3912"/>
              <a:gd name="f131" fmla="val 3881"/>
              <a:gd name="f132" fmla="val 3853"/>
              <a:gd name="f133" fmla="val 3510"/>
              <a:gd name="f134" fmla="val 2820"/>
              <a:gd name="f135" fmla="val 2703"/>
              <a:gd name="f136" fmla="val 2585"/>
              <a:gd name="f137" fmla="val 2344"/>
              <a:gd name="f138" fmla="val 2091"/>
              <a:gd name="f139" fmla="*/ f0 1 3916"/>
              <a:gd name="f140" fmla="*/ f1 1 4716"/>
              <a:gd name="f141" fmla="+- f4 0 f2"/>
              <a:gd name="f142" fmla="+- f3 0 f2"/>
              <a:gd name="f143" fmla="*/ f142 1 3916"/>
              <a:gd name="f144" fmla="*/ f141 1 4716"/>
              <a:gd name="f145" fmla="*/ f2 1 f143"/>
              <a:gd name="f146" fmla="*/ f3 1 f143"/>
              <a:gd name="f147" fmla="*/ f2 1 f144"/>
              <a:gd name="f148" fmla="*/ f4 1 f144"/>
              <a:gd name="f149" fmla="*/ f145 f139 1"/>
              <a:gd name="f150" fmla="*/ f146 f139 1"/>
              <a:gd name="f151" fmla="*/ f148 f140 1"/>
              <a:gd name="f152" fmla="*/ f147 f1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9" t="f152" r="f150" b="f151"/>
            <a:pathLst>
              <a:path w="3916" h="4716">
                <a:moveTo>
                  <a:pt x="f5" y="f2"/>
                </a:moveTo>
                <a:lnTo>
                  <a:pt x="f5" y="f2"/>
                </a:ln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9"/>
                </a:lnTo>
                <a:lnTo>
                  <a:pt x="f30" y="f24"/>
                </a:lnTo>
                <a:lnTo>
                  <a:pt x="f31" y="f22"/>
                </a:lnTo>
                <a:lnTo>
                  <a:pt x="f32" y="f20"/>
                </a:lnTo>
                <a:lnTo>
                  <a:pt x="f33" y="f18"/>
                </a:lnTo>
                <a:lnTo>
                  <a:pt x="f34" y="f16"/>
                </a:lnTo>
                <a:lnTo>
                  <a:pt x="f15" y="f14"/>
                </a:lnTo>
                <a:lnTo>
                  <a:pt x="f35" y="f36"/>
                </a:lnTo>
                <a:lnTo>
                  <a:pt x="f37" y="f10"/>
                </a:lnTo>
                <a:lnTo>
                  <a:pt x="f9" y="f8"/>
                </a:lnTo>
                <a:lnTo>
                  <a:pt x="f7" y="f6"/>
                </a:lnTo>
                <a:lnTo>
                  <a:pt x="f2" y="f5"/>
                </a:lnTo>
                <a:lnTo>
                  <a:pt x="f2" y="f5"/>
                </a:lnTo>
                <a:lnTo>
                  <a:pt x="f2" y="f5"/>
                </a:lnTo>
                <a:lnTo>
                  <a:pt x="f7" y="f38"/>
                </a:lnTo>
                <a:lnTo>
                  <a:pt x="f9" y="f39"/>
                </a:lnTo>
                <a:lnTo>
                  <a:pt x="f37" y="f40"/>
                </a:lnTo>
                <a:lnTo>
                  <a:pt x="f13" y="f41"/>
                </a:lnTo>
                <a:lnTo>
                  <a:pt x="f15" y="f42"/>
                </a:lnTo>
                <a:lnTo>
                  <a:pt x="f34" y="f43"/>
                </a:lnTo>
                <a:lnTo>
                  <a:pt x="f33" y="f44"/>
                </a:lnTo>
                <a:lnTo>
                  <a:pt x="f32" y="f45"/>
                </a:lnTo>
                <a:lnTo>
                  <a:pt x="f31" y="f46"/>
                </a:lnTo>
                <a:lnTo>
                  <a:pt x="f30" y="f47"/>
                </a:lnTo>
                <a:lnTo>
                  <a:pt x="f27" y="f48"/>
                </a:lnTo>
                <a:lnTo>
                  <a:pt x="f28" y="f49"/>
                </a:lnTo>
                <a:lnTo>
                  <a:pt x="f29" y="f50"/>
                </a:lnTo>
                <a:lnTo>
                  <a:pt x="f24" y="f51"/>
                </a:lnTo>
                <a:lnTo>
                  <a:pt x="f22" y="f52"/>
                </a:lnTo>
                <a:lnTo>
                  <a:pt x="f20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0" y="f62"/>
                </a:lnTo>
                <a:lnTo>
                  <a:pt x="f60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36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4"/>
                </a:lnTo>
                <a:lnTo>
                  <a:pt x="f94" y="f4"/>
                </a:lnTo>
                <a:lnTo>
                  <a:pt x="f95" y="f92"/>
                </a:lnTo>
                <a:lnTo>
                  <a:pt x="f96" y="f90"/>
                </a:lnTo>
                <a:lnTo>
                  <a:pt x="f97" y="f88"/>
                </a:lnTo>
                <a:lnTo>
                  <a:pt x="f98" y="f86"/>
                </a:lnTo>
                <a:lnTo>
                  <a:pt x="f99" y="f85"/>
                </a:lnTo>
                <a:lnTo>
                  <a:pt x="f100" y="f83"/>
                </a:lnTo>
                <a:lnTo>
                  <a:pt x="f101" y="f81"/>
                </a:lnTo>
                <a:lnTo>
                  <a:pt x="f102" y="f79"/>
                </a:lnTo>
                <a:lnTo>
                  <a:pt x="f103" y="f77"/>
                </a:lnTo>
                <a:lnTo>
                  <a:pt x="f104" y="f75"/>
                </a:lnTo>
                <a:lnTo>
                  <a:pt x="f105" y="f73"/>
                </a:lnTo>
                <a:lnTo>
                  <a:pt x="f106" y="f71"/>
                </a:lnTo>
                <a:lnTo>
                  <a:pt x="f107" y="f69"/>
                </a:lnTo>
                <a:lnTo>
                  <a:pt x="f108" y="f67"/>
                </a:lnTo>
                <a:lnTo>
                  <a:pt x="f109" y="f65"/>
                </a:lnTo>
                <a:lnTo>
                  <a:pt x="f110" y="f63"/>
                </a:lnTo>
                <a:lnTo>
                  <a:pt x="f110" y="f62"/>
                </a:lnTo>
                <a:lnTo>
                  <a:pt x="f110" y="f62"/>
                </a:lnTo>
                <a:lnTo>
                  <a:pt x="f110" y="f111"/>
                </a:lnTo>
                <a:lnTo>
                  <a:pt x="f110" y="f111"/>
                </a:lnTo>
                <a:lnTo>
                  <a:pt x="f110" y="f111"/>
                </a:lnTo>
                <a:lnTo>
                  <a:pt x="f110" y="f111"/>
                </a:lnTo>
                <a:lnTo>
                  <a:pt x="f109" y="f112"/>
                </a:lnTo>
                <a:lnTo>
                  <a:pt x="f109" y="f112"/>
                </a:lnTo>
                <a:lnTo>
                  <a:pt x="f109" y="f112"/>
                </a:lnTo>
                <a:lnTo>
                  <a:pt x="f109" y="f61"/>
                </a:lnTo>
                <a:lnTo>
                  <a:pt x="f109" y="f61"/>
                </a:lnTo>
                <a:lnTo>
                  <a:pt x="f109" y="f61"/>
                </a:lnTo>
                <a:lnTo>
                  <a:pt x="f109" y="f61"/>
                </a:lnTo>
                <a:lnTo>
                  <a:pt x="f109" y="f61"/>
                </a:lnTo>
                <a:lnTo>
                  <a:pt x="f113" y="f59"/>
                </a:lnTo>
                <a:lnTo>
                  <a:pt x="f114" y="f57"/>
                </a:lnTo>
                <a:lnTo>
                  <a:pt x="f115" y="f55"/>
                </a:lnTo>
                <a:lnTo>
                  <a:pt x="f116" y="f53"/>
                </a:lnTo>
                <a:lnTo>
                  <a:pt x="f117" y="f52"/>
                </a:lnTo>
                <a:lnTo>
                  <a:pt x="f118" y="f51"/>
                </a:lnTo>
                <a:lnTo>
                  <a:pt x="f119" y="f50"/>
                </a:lnTo>
                <a:lnTo>
                  <a:pt x="f120" y="f49"/>
                </a:lnTo>
                <a:lnTo>
                  <a:pt x="f121" y="f48"/>
                </a:lnTo>
                <a:lnTo>
                  <a:pt x="f122" y="f47"/>
                </a:lnTo>
                <a:lnTo>
                  <a:pt x="f123" y="f46"/>
                </a:lnTo>
                <a:lnTo>
                  <a:pt x="f124" y="f45"/>
                </a:lnTo>
                <a:lnTo>
                  <a:pt x="f125" y="f44"/>
                </a:lnTo>
                <a:lnTo>
                  <a:pt x="f59" y="f43"/>
                </a:lnTo>
                <a:lnTo>
                  <a:pt x="f126" y="f42"/>
                </a:lnTo>
                <a:lnTo>
                  <a:pt x="f127" y="f41"/>
                </a:lnTo>
                <a:lnTo>
                  <a:pt x="f128" y="f40"/>
                </a:lnTo>
                <a:lnTo>
                  <a:pt x="f129" y="f39"/>
                </a:lnTo>
                <a:lnTo>
                  <a:pt x="f130" y="f38"/>
                </a:lnTo>
                <a:lnTo>
                  <a:pt x="f3" y="f5"/>
                </a:lnTo>
                <a:lnTo>
                  <a:pt x="f3" y="f5"/>
                </a:lnTo>
                <a:lnTo>
                  <a:pt x="f3" y="f5"/>
                </a:lnTo>
                <a:lnTo>
                  <a:pt x="f130" y="f6"/>
                </a:lnTo>
                <a:lnTo>
                  <a:pt x="f129" y="f8"/>
                </a:lnTo>
                <a:lnTo>
                  <a:pt x="f131" y="f10"/>
                </a:lnTo>
                <a:lnTo>
                  <a:pt x="f132" y="f36"/>
                </a:lnTo>
                <a:lnTo>
                  <a:pt x="f126" y="f14"/>
                </a:lnTo>
                <a:lnTo>
                  <a:pt x="f59" y="f16"/>
                </a:lnTo>
                <a:lnTo>
                  <a:pt x="f125" y="f18"/>
                </a:lnTo>
                <a:lnTo>
                  <a:pt x="f124" y="f20"/>
                </a:lnTo>
                <a:lnTo>
                  <a:pt x="f123" y="f22"/>
                </a:lnTo>
                <a:lnTo>
                  <a:pt x="f133" y="f24"/>
                </a:lnTo>
                <a:lnTo>
                  <a:pt x="f121" y="f29"/>
                </a:lnTo>
                <a:lnTo>
                  <a:pt x="f120" y="f28"/>
                </a:lnTo>
                <a:lnTo>
                  <a:pt x="f119" y="f27"/>
                </a:lnTo>
                <a:lnTo>
                  <a:pt x="f118" y="f25"/>
                </a:lnTo>
                <a:lnTo>
                  <a:pt x="f117" y="f23"/>
                </a:lnTo>
                <a:lnTo>
                  <a:pt x="f116" y="f21"/>
                </a:lnTo>
                <a:lnTo>
                  <a:pt x="f134" y="f19"/>
                </a:lnTo>
                <a:lnTo>
                  <a:pt x="f135" y="f17"/>
                </a:lnTo>
                <a:lnTo>
                  <a:pt x="f136" y="f15"/>
                </a:lnTo>
                <a:lnTo>
                  <a:pt x="f41" y="f13"/>
                </a:lnTo>
                <a:lnTo>
                  <a:pt x="f137" y="f11"/>
                </a:lnTo>
                <a:lnTo>
                  <a:pt x="f39" y="f9"/>
                </a:lnTo>
                <a:lnTo>
                  <a:pt x="f138" y="f7"/>
                </a:lnTo>
                <a:close/>
              </a:path>
            </a:pathLst>
          </a:custGeom>
          <a:noFill/>
          <a:ln w="70920" cap="sq">
            <a:solidFill>
              <a:srgbClr val="000000"/>
            </a:solidFill>
            <a:prstDash val="solid"/>
            <a:miter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1298A079-26AA-B33A-B898-0A523A66AB7B}"/>
              </a:ext>
            </a:extLst>
          </p:cNvPr>
          <p:cNvSpPr/>
          <p:nvPr/>
        </p:nvSpPr>
        <p:spPr>
          <a:xfrm>
            <a:off x="2236320" y="3401275"/>
            <a:ext cx="661321" cy="164875"/>
          </a:xfrm>
          <a:custGeom>
            <a:avLst/>
            <a:gdLst>
              <a:gd name="f0" fmla="val w"/>
              <a:gd name="f1" fmla="val h"/>
              <a:gd name="f2" fmla="val 0"/>
              <a:gd name="f3" fmla="val 1838"/>
              <a:gd name="f4" fmla="val 459"/>
              <a:gd name="f5" fmla="val 919"/>
              <a:gd name="f6" fmla="val 1608"/>
              <a:gd name="f7" fmla="val 1631"/>
              <a:gd name="f8" fmla="val 458"/>
              <a:gd name="f9" fmla="val 1654"/>
              <a:gd name="f10" fmla="val 454"/>
              <a:gd name="f11" fmla="val 1676"/>
              <a:gd name="f12" fmla="val 449"/>
              <a:gd name="f13" fmla="val 1697"/>
              <a:gd name="f14" fmla="val 441"/>
              <a:gd name="f15" fmla="val 1718"/>
              <a:gd name="f16" fmla="val 431"/>
              <a:gd name="f17" fmla="val 1737"/>
              <a:gd name="f18" fmla="val 420"/>
              <a:gd name="f19" fmla="val 1754"/>
              <a:gd name="f20" fmla="val 407"/>
              <a:gd name="f21" fmla="val 1771"/>
              <a:gd name="f22" fmla="val 392"/>
              <a:gd name="f23" fmla="val 1785"/>
              <a:gd name="f24" fmla="val 376"/>
              <a:gd name="f25" fmla="val 1799"/>
              <a:gd name="f26" fmla="val 358"/>
              <a:gd name="f27" fmla="val 1810"/>
              <a:gd name="f28" fmla="val 339"/>
              <a:gd name="f29" fmla="val 1820"/>
              <a:gd name="f30" fmla="val 319"/>
              <a:gd name="f31" fmla="val 1828"/>
              <a:gd name="f32" fmla="val 298"/>
              <a:gd name="f33" fmla="val 1833"/>
              <a:gd name="f34" fmla="val 276"/>
              <a:gd name="f35" fmla="val 1837"/>
              <a:gd name="f36" fmla="val 253"/>
              <a:gd name="f37" fmla="val 230"/>
              <a:gd name="f38" fmla="val 207"/>
              <a:gd name="f39" fmla="val 184"/>
              <a:gd name="f40" fmla="val 162"/>
              <a:gd name="f41" fmla="val 141"/>
              <a:gd name="f42" fmla="val 121"/>
              <a:gd name="f43" fmla="val 102"/>
              <a:gd name="f44" fmla="val 84"/>
              <a:gd name="f45" fmla="val 68"/>
              <a:gd name="f46" fmla="val 53"/>
              <a:gd name="f47" fmla="val 39"/>
              <a:gd name="f48" fmla="val 28"/>
              <a:gd name="f49" fmla="val 18"/>
              <a:gd name="f50" fmla="val 10"/>
              <a:gd name="f51" fmla="val 5"/>
              <a:gd name="f52" fmla="val 1"/>
              <a:gd name="f53" fmla="val 206"/>
              <a:gd name="f54" fmla="val 140"/>
              <a:gd name="f55" fmla="val 120"/>
              <a:gd name="f56" fmla="val 101"/>
              <a:gd name="f57" fmla="val 67"/>
              <a:gd name="f58" fmla="*/ f0 1 1838"/>
              <a:gd name="f59" fmla="*/ f1 1 459"/>
              <a:gd name="f60" fmla="+- f4 0 f2"/>
              <a:gd name="f61" fmla="+- f3 0 f2"/>
              <a:gd name="f62" fmla="*/ f61 1 1838"/>
              <a:gd name="f63" fmla="*/ f60 1 459"/>
              <a:gd name="f64" fmla="*/ f2 1 f62"/>
              <a:gd name="f65" fmla="*/ f3 1 f62"/>
              <a:gd name="f66" fmla="*/ f2 1 f63"/>
              <a:gd name="f67" fmla="*/ f4 1 f63"/>
              <a:gd name="f68" fmla="*/ f64 f58 1"/>
              <a:gd name="f69" fmla="*/ f65 f58 1"/>
              <a:gd name="f70" fmla="*/ f67 f59 1"/>
              <a:gd name="f71" fmla="*/ f66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8" t="f71" r="f69" b="f70"/>
            <a:pathLst>
              <a:path w="1838" h="459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37" y="f2"/>
                </a:lnTo>
                <a:lnTo>
                  <a:pt x="f53" y="f52"/>
                </a:lnTo>
                <a:lnTo>
                  <a:pt x="f39" y="f51"/>
                </a:lnTo>
                <a:lnTo>
                  <a:pt x="f40" y="f50"/>
                </a:lnTo>
                <a:lnTo>
                  <a:pt x="f54" y="f49"/>
                </a:lnTo>
                <a:lnTo>
                  <a:pt x="f55" y="f48"/>
                </a:lnTo>
                <a:lnTo>
                  <a:pt x="f56" y="f47"/>
                </a:lnTo>
                <a:lnTo>
                  <a:pt x="f44" y="f46"/>
                </a:lnTo>
                <a:lnTo>
                  <a:pt x="f57" y="f45"/>
                </a:lnTo>
                <a:lnTo>
                  <a:pt x="f46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46" y="f24"/>
                </a:lnTo>
                <a:lnTo>
                  <a:pt x="f57" y="f22"/>
                </a:lnTo>
                <a:lnTo>
                  <a:pt x="f44" y="f20"/>
                </a:lnTo>
                <a:lnTo>
                  <a:pt x="f56" y="f18"/>
                </a:lnTo>
                <a:lnTo>
                  <a:pt x="f55" y="f16"/>
                </a:lnTo>
                <a:lnTo>
                  <a:pt x="f54" y="f14"/>
                </a:lnTo>
                <a:lnTo>
                  <a:pt x="f40" y="f12"/>
                </a:lnTo>
                <a:lnTo>
                  <a:pt x="f39" y="f10"/>
                </a:lnTo>
                <a:lnTo>
                  <a:pt x="f53" y="f8"/>
                </a:lnTo>
                <a:lnTo>
                  <a:pt x="f37" y="f4"/>
                </a:lnTo>
                <a:close/>
              </a:path>
            </a:pathLst>
          </a:custGeom>
          <a:noFill/>
          <a:ln w="70920" cap="rnd">
            <a:solidFill>
              <a:srgbClr val="000000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06B3757-C7A1-6069-3872-AB08F281C4C5}"/>
              </a:ext>
            </a:extLst>
          </p:cNvPr>
          <p:cNvSpPr/>
          <p:nvPr/>
        </p:nvSpPr>
        <p:spPr>
          <a:xfrm>
            <a:off x="2300036" y="3564358"/>
            <a:ext cx="533881" cy="165241"/>
          </a:xfrm>
          <a:custGeom>
            <a:avLst/>
            <a:gdLst>
              <a:gd name="f0" fmla="val w"/>
              <a:gd name="f1" fmla="val h"/>
              <a:gd name="f2" fmla="val 0"/>
              <a:gd name="f3" fmla="val 1484"/>
              <a:gd name="f4" fmla="val 460"/>
              <a:gd name="f5" fmla="val 742"/>
              <a:gd name="f6" fmla="val 1254"/>
              <a:gd name="f7" fmla="val 1277"/>
              <a:gd name="f8" fmla="val 459"/>
              <a:gd name="f9" fmla="val 1300"/>
              <a:gd name="f10" fmla="val 455"/>
              <a:gd name="f11" fmla="val 1322"/>
              <a:gd name="f12" fmla="val 450"/>
              <a:gd name="f13" fmla="val 1343"/>
              <a:gd name="f14" fmla="val 442"/>
              <a:gd name="f15" fmla="val 1364"/>
              <a:gd name="f16" fmla="val 432"/>
              <a:gd name="f17" fmla="val 1383"/>
              <a:gd name="f18" fmla="val 421"/>
              <a:gd name="f19" fmla="val 1400"/>
              <a:gd name="f20" fmla="val 407"/>
              <a:gd name="f21" fmla="val 1417"/>
              <a:gd name="f22" fmla="val 393"/>
              <a:gd name="f23" fmla="val 1431"/>
              <a:gd name="f24" fmla="val 376"/>
              <a:gd name="f25" fmla="val 1445"/>
              <a:gd name="f26" fmla="val 359"/>
              <a:gd name="f27" fmla="val 1456"/>
              <a:gd name="f28" fmla="val 340"/>
              <a:gd name="f29" fmla="val 1466"/>
              <a:gd name="f30" fmla="val 319"/>
              <a:gd name="f31" fmla="val 1474"/>
              <a:gd name="f32" fmla="val 298"/>
              <a:gd name="f33" fmla="val 1479"/>
              <a:gd name="f34" fmla="val 276"/>
              <a:gd name="f35" fmla="val 1483"/>
              <a:gd name="f36" fmla="val 253"/>
              <a:gd name="f37" fmla="val 230"/>
              <a:gd name="f38" fmla="val 206"/>
              <a:gd name="f39" fmla="val 184"/>
              <a:gd name="f40" fmla="val 162"/>
              <a:gd name="f41" fmla="val 140"/>
              <a:gd name="f42" fmla="val 120"/>
              <a:gd name="f43" fmla="val 101"/>
              <a:gd name="f44" fmla="val 84"/>
              <a:gd name="f45" fmla="val 67"/>
              <a:gd name="f46" fmla="val 53"/>
              <a:gd name="f47" fmla="val 39"/>
              <a:gd name="f48" fmla="val 28"/>
              <a:gd name="f49" fmla="val 18"/>
              <a:gd name="f50" fmla="val 10"/>
              <a:gd name="f51" fmla="val 5"/>
              <a:gd name="f52" fmla="val 1"/>
              <a:gd name="f53" fmla="*/ f0 1 1484"/>
              <a:gd name="f54" fmla="*/ f1 1 460"/>
              <a:gd name="f55" fmla="+- f4 0 f2"/>
              <a:gd name="f56" fmla="+- f3 0 f2"/>
              <a:gd name="f57" fmla="*/ f56 1 1484"/>
              <a:gd name="f58" fmla="*/ f55 1 460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484" h="460">
                <a:moveTo>
                  <a:pt x="f5" y="f4"/>
                </a:move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" y="f37"/>
                </a:lnTo>
                <a:lnTo>
                  <a:pt x="f3" y="f37"/>
                </a:lnTo>
                <a:lnTo>
                  <a:pt x="f35" y="f38"/>
                </a:lnTo>
                <a:lnTo>
                  <a:pt x="f33" y="f39"/>
                </a:lnTo>
                <a:lnTo>
                  <a:pt x="f31" y="f40"/>
                </a:lnTo>
                <a:lnTo>
                  <a:pt x="f29" y="f41"/>
                </a:lnTo>
                <a:lnTo>
                  <a:pt x="f27" y="f42"/>
                </a:lnTo>
                <a:lnTo>
                  <a:pt x="f25" y="f43"/>
                </a:lnTo>
                <a:lnTo>
                  <a:pt x="f23" y="f44"/>
                </a:lnTo>
                <a:lnTo>
                  <a:pt x="f21" y="f45"/>
                </a:lnTo>
                <a:lnTo>
                  <a:pt x="f19" y="f46"/>
                </a:lnTo>
                <a:lnTo>
                  <a:pt x="f17" y="f47"/>
                </a:lnTo>
                <a:lnTo>
                  <a:pt x="f15" y="f48"/>
                </a:lnTo>
                <a:lnTo>
                  <a:pt x="f13" y="f49"/>
                </a:lnTo>
                <a:lnTo>
                  <a:pt x="f11" y="f50"/>
                </a:lnTo>
                <a:lnTo>
                  <a:pt x="f9" y="f51"/>
                </a:lnTo>
                <a:lnTo>
                  <a:pt x="f7" y="f52"/>
                </a:lnTo>
                <a:lnTo>
                  <a:pt x="f6" y="f2"/>
                </a:lnTo>
                <a:lnTo>
                  <a:pt x="f37" y="f2"/>
                </a:lnTo>
                <a:lnTo>
                  <a:pt x="f38" y="f52"/>
                </a:lnTo>
                <a:lnTo>
                  <a:pt x="f39" y="f51"/>
                </a:lnTo>
                <a:lnTo>
                  <a:pt x="f40" y="f50"/>
                </a:lnTo>
                <a:lnTo>
                  <a:pt x="f41" y="f49"/>
                </a:lnTo>
                <a:lnTo>
                  <a:pt x="f42" y="f48"/>
                </a:lnTo>
                <a:lnTo>
                  <a:pt x="f43" y="f47"/>
                </a:lnTo>
                <a:lnTo>
                  <a:pt x="f44" y="f46"/>
                </a:lnTo>
                <a:lnTo>
                  <a:pt x="f45" y="f45"/>
                </a:lnTo>
                <a:lnTo>
                  <a:pt x="f46" y="f44"/>
                </a:lnTo>
                <a:lnTo>
                  <a:pt x="f47" y="f43"/>
                </a:lnTo>
                <a:lnTo>
                  <a:pt x="f48" y="f42"/>
                </a:lnTo>
                <a:lnTo>
                  <a:pt x="f49" y="f41"/>
                </a:lnTo>
                <a:lnTo>
                  <a:pt x="f50" y="f40"/>
                </a:lnTo>
                <a:lnTo>
                  <a:pt x="f51" y="f39"/>
                </a:lnTo>
                <a:lnTo>
                  <a:pt x="f52" y="f38"/>
                </a:lnTo>
                <a:lnTo>
                  <a:pt x="f2" y="f37"/>
                </a:lnTo>
                <a:lnTo>
                  <a:pt x="f2" y="f37"/>
                </a:lnTo>
                <a:lnTo>
                  <a:pt x="f52" y="f36"/>
                </a:lnTo>
                <a:lnTo>
                  <a:pt x="f51" y="f34"/>
                </a:lnTo>
                <a:lnTo>
                  <a:pt x="f50" y="f32"/>
                </a:lnTo>
                <a:lnTo>
                  <a:pt x="f49" y="f30"/>
                </a:lnTo>
                <a:lnTo>
                  <a:pt x="f48" y="f28"/>
                </a:lnTo>
                <a:lnTo>
                  <a:pt x="f47" y="f26"/>
                </a:lnTo>
                <a:lnTo>
                  <a:pt x="f46" y="f24"/>
                </a:lnTo>
                <a:lnTo>
                  <a:pt x="f45" y="f22"/>
                </a:lnTo>
                <a:lnTo>
                  <a:pt x="f44" y="f20"/>
                </a:lnTo>
                <a:lnTo>
                  <a:pt x="f43" y="f18"/>
                </a:lnTo>
                <a:lnTo>
                  <a:pt x="f42" y="f16"/>
                </a:lnTo>
                <a:lnTo>
                  <a:pt x="f41" y="f14"/>
                </a:lnTo>
                <a:lnTo>
                  <a:pt x="f40" y="f12"/>
                </a:lnTo>
                <a:lnTo>
                  <a:pt x="f39" y="f10"/>
                </a:lnTo>
                <a:lnTo>
                  <a:pt x="f38" y="f8"/>
                </a:lnTo>
                <a:lnTo>
                  <a:pt x="f37" y="f4"/>
                </a:lnTo>
                <a:close/>
              </a:path>
            </a:pathLst>
          </a:custGeom>
          <a:noFill/>
          <a:ln w="70920" cap="rnd">
            <a:solidFill>
              <a:srgbClr val="000000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6BF11BA3-EBB0-BD18-DA24-7D052867B543}"/>
              </a:ext>
            </a:extLst>
          </p:cNvPr>
          <p:cNvSpPr/>
          <p:nvPr/>
        </p:nvSpPr>
        <p:spPr>
          <a:xfrm>
            <a:off x="2247842" y="2172596"/>
            <a:ext cx="645484" cy="1228679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1794"/>
              <a:gd name="f5" fmla="val 3414"/>
              <a:gd name="f6" fmla="val 651"/>
              <a:gd name="f7" fmla="val 665"/>
              <a:gd name="f8" fmla="val 2552"/>
              <a:gd name="f9" fmla="val 673"/>
              <a:gd name="f10" fmla="val 2098"/>
              <a:gd name="f11" fmla="val 683"/>
              <a:gd name="f12" fmla="val 1805"/>
              <a:gd name="f13" fmla="val 689"/>
              <a:gd name="f14" fmla="val 1752"/>
              <a:gd name="f15" fmla="val 702"/>
              <a:gd name="f16" fmla="val 1703"/>
              <a:gd name="f17" fmla="val 720"/>
              <a:gd name="f18" fmla="val 1656"/>
              <a:gd name="f19" fmla="val 744"/>
              <a:gd name="f20" fmla="val 1612"/>
              <a:gd name="f21" fmla="val 772"/>
              <a:gd name="f22" fmla="val 1569"/>
              <a:gd name="f23" fmla="val 805"/>
              <a:gd name="f24" fmla="val 1529"/>
              <a:gd name="f25" fmla="val 882"/>
              <a:gd name="f26" fmla="val 1454"/>
              <a:gd name="f27" fmla="val 971"/>
              <a:gd name="f28" fmla="val 1385"/>
              <a:gd name="f29" fmla="val 1070"/>
              <a:gd name="f30" fmla="val 1320"/>
              <a:gd name="f31" fmla="val 1280"/>
              <a:gd name="f32" fmla="val 1194"/>
              <a:gd name="f33" fmla="val 1485"/>
              <a:gd name="f34" fmla="val 1065"/>
              <a:gd name="f35" fmla="val 1576"/>
              <a:gd name="f36" fmla="val 995"/>
              <a:gd name="f37" fmla="val 918"/>
              <a:gd name="f38" fmla="val 1691"/>
              <a:gd name="f39" fmla="val 877"/>
              <a:gd name="f40" fmla="val 1721"/>
              <a:gd name="f41" fmla="val 834"/>
              <a:gd name="f42" fmla="val 1747"/>
              <a:gd name="f43" fmla="val 789"/>
              <a:gd name="f44" fmla="val 1767"/>
              <a:gd name="f45" fmla="val 741"/>
              <a:gd name="f46" fmla="val 1782"/>
              <a:gd name="f47" fmla="val 690"/>
              <a:gd name="f48" fmla="val 1791"/>
              <a:gd name="f49" fmla="val 637"/>
              <a:gd name="f50" fmla="val 580"/>
              <a:gd name="f51" fmla="val 1790"/>
              <a:gd name="f52" fmla="val 520"/>
              <a:gd name="f53" fmla="val 1781"/>
              <a:gd name="f54" fmla="val 472"/>
              <a:gd name="f55" fmla="val 1766"/>
              <a:gd name="f56" fmla="val 430"/>
              <a:gd name="f57" fmla="val 1746"/>
              <a:gd name="f58" fmla="val 393"/>
              <a:gd name="f59" fmla="val 362"/>
              <a:gd name="f60" fmla="val 1692"/>
              <a:gd name="f61" fmla="val 336"/>
              <a:gd name="f62" fmla="val 1659"/>
              <a:gd name="f63" fmla="val 314"/>
              <a:gd name="f64" fmla="val 1623"/>
              <a:gd name="f65" fmla="val 298"/>
              <a:gd name="f66" fmla="val 1583"/>
              <a:gd name="f67" fmla="val 286"/>
              <a:gd name="f68" fmla="val 1542"/>
              <a:gd name="f69" fmla="val 278"/>
              <a:gd name="f70" fmla="val 1498"/>
              <a:gd name="f71" fmla="val 274"/>
              <a:gd name="f72" fmla="val 1405"/>
              <a:gd name="f73" fmla="val 277"/>
              <a:gd name="f74" fmla="val 1309"/>
              <a:gd name="f75" fmla="val 294"/>
              <a:gd name="f76" fmla="val 1214"/>
              <a:gd name="f77" fmla="val 322"/>
              <a:gd name="f78" fmla="val 1122"/>
              <a:gd name="f79" fmla="val 1037"/>
              <a:gd name="f80" fmla="val 406"/>
              <a:gd name="f81" fmla="val 963"/>
              <a:gd name="f82" fmla="val 458"/>
              <a:gd name="f83" fmla="val 932"/>
              <a:gd name="f84" fmla="val 486"/>
              <a:gd name="f85" fmla="val 904"/>
              <a:gd name="f86" fmla="val 515"/>
              <a:gd name="f87" fmla="val 880"/>
              <a:gd name="f88" fmla="val 545"/>
              <a:gd name="f89" fmla="val 862"/>
              <a:gd name="f90" fmla="val 574"/>
              <a:gd name="f91" fmla="val 849"/>
              <a:gd name="f92" fmla="val 604"/>
              <a:gd name="f93" fmla="val 841"/>
              <a:gd name="f94" fmla="val 634"/>
              <a:gd name="f95" fmla="val 840"/>
              <a:gd name="f96" fmla="val 664"/>
              <a:gd name="f97" fmla="val 846"/>
              <a:gd name="f98" fmla="val 694"/>
              <a:gd name="f99" fmla="val 858"/>
              <a:gd name="f100" fmla="val 722"/>
              <a:gd name="f101" fmla="val 878"/>
              <a:gd name="f102" fmla="val 750"/>
              <a:gd name="f103" fmla="val 896"/>
              <a:gd name="f104" fmla="val 768"/>
              <a:gd name="f105" fmla="val 914"/>
              <a:gd name="f106" fmla="val 783"/>
              <a:gd name="f107" fmla="val 793"/>
              <a:gd name="f108" fmla="val 949"/>
              <a:gd name="f109" fmla="val 799"/>
              <a:gd name="f110" fmla="val 966"/>
              <a:gd name="f111" fmla="val 802"/>
              <a:gd name="f112" fmla="val 983"/>
              <a:gd name="f113" fmla="val 801"/>
              <a:gd name="f114" fmla="val 999"/>
              <a:gd name="f115" fmla="val 796"/>
              <a:gd name="f116" fmla="val 1015"/>
              <a:gd name="f117" fmla="val 1030"/>
              <a:gd name="f118" fmla="val 779"/>
              <a:gd name="f119" fmla="val 1044"/>
              <a:gd name="f120" fmla="val 766"/>
              <a:gd name="f121" fmla="val 1057"/>
              <a:gd name="f122" fmla="val 1069"/>
              <a:gd name="f123" fmla="val 732"/>
              <a:gd name="f124" fmla="val 1091"/>
              <a:gd name="f125" fmla="val 691"/>
              <a:gd name="f126" fmla="val 1107"/>
              <a:gd name="f127" fmla="val 642"/>
              <a:gd name="f128" fmla="val 1118"/>
              <a:gd name="f129" fmla="val 588"/>
              <a:gd name="f130" fmla="val 1124"/>
              <a:gd name="f131" fmla="val 530"/>
              <a:gd name="f132" fmla="val 471"/>
              <a:gd name="f133" fmla="val 1113"/>
              <a:gd name="f134" fmla="val 411"/>
              <a:gd name="f135" fmla="val 1095"/>
              <a:gd name="f136" fmla="val 352"/>
              <a:gd name="f137" fmla="val 296"/>
              <a:gd name="f138" fmla="val 1053"/>
              <a:gd name="f139" fmla="val 269"/>
              <a:gd name="f140" fmla="val 1034"/>
              <a:gd name="f141" fmla="val 244"/>
              <a:gd name="f142" fmla="val 1012"/>
              <a:gd name="f143" fmla="val 220"/>
              <a:gd name="f144" fmla="val 988"/>
              <a:gd name="f145" fmla="val 198"/>
              <a:gd name="f146" fmla="val 955"/>
              <a:gd name="f147" fmla="val 174"/>
              <a:gd name="f148" fmla="val 913"/>
              <a:gd name="f149" fmla="val 147"/>
              <a:gd name="f150" fmla="val 119"/>
              <a:gd name="f151" fmla="val 803"/>
              <a:gd name="f152" fmla="val 90"/>
              <a:gd name="f153" fmla="val 739"/>
              <a:gd name="f154" fmla="val 64"/>
              <a:gd name="f155" fmla="val 669"/>
              <a:gd name="f156" fmla="val 40"/>
              <a:gd name="f157" fmla="val 597"/>
              <a:gd name="f158" fmla="val 20"/>
              <a:gd name="f159" fmla="val 523"/>
              <a:gd name="f160" fmla="val 6"/>
              <a:gd name="f161" fmla="val 448"/>
              <a:gd name="f162" fmla="val 373"/>
              <a:gd name="f163" fmla="val 2"/>
              <a:gd name="f164" fmla="val 301"/>
              <a:gd name="f165" fmla="val 15"/>
              <a:gd name="f166" fmla="val 266"/>
              <a:gd name="f167" fmla="val 25"/>
              <a:gd name="f168" fmla="val 232"/>
              <a:gd name="f169" fmla="val 39"/>
              <a:gd name="f170" fmla="val 200"/>
              <a:gd name="f171" fmla="val 56"/>
              <a:gd name="f172" fmla="val 168"/>
              <a:gd name="f173" fmla="val 76"/>
              <a:gd name="f174" fmla="val 139"/>
              <a:gd name="f175" fmla="val 100"/>
              <a:gd name="f176" fmla="val 111"/>
              <a:gd name="f177" fmla="val 127"/>
              <a:gd name="f178" fmla="val 84"/>
              <a:gd name="f179" fmla="val 159"/>
              <a:gd name="f180" fmla="val 60"/>
              <a:gd name="f181" fmla="val 195"/>
              <a:gd name="f182" fmla="val 38"/>
              <a:gd name="f183" fmla="val 235"/>
              <a:gd name="f184" fmla="val 19"/>
              <a:gd name="f185" fmla="val 280"/>
              <a:gd name="f186" fmla="val 325"/>
              <a:gd name="f187" fmla="val 371"/>
              <a:gd name="f188" fmla="val 417"/>
              <a:gd name="f189" fmla="val 11"/>
              <a:gd name="f190" fmla="val 463"/>
              <a:gd name="f191" fmla="val 26"/>
              <a:gd name="f192" fmla="val 510"/>
              <a:gd name="f193" fmla="val 47"/>
              <a:gd name="f194" fmla="val 556"/>
              <a:gd name="f195" fmla="val 106"/>
              <a:gd name="f196" fmla="val 182"/>
              <a:gd name="f197" fmla="val 745"/>
              <a:gd name="f198" fmla="val 273"/>
              <a:gd name="f199" fmla="val 482"/>
              <a:gd name="f200" fmla="val 1031"/>
              <a:gd name="f201" fmla="val 700"/>
              <a:gd name="f202" fmla="val 1219"/>
              <a:gd name="f203" fmla="val 898"/>
              <a:gd name="f204" fmla="val 1402"/>
              <a:gd name="f205" fmla="val 979"/>
              <a:gd name="f206" fmla="val 1492"/>
              <a:gd name="f207" fmla="val 1580"/>
              <a:gd name="f208" fmla="val 1088"/>
              <a:gd name="f209" fmla="val 1665"/>
              <a:gd name="f210" fmla="val 1101"/>
              <a:gd name="f211" fmla="val 1707"/>
              <a:gd name="f212" fmla="val 1748"/>
              <a:gd name="f213" fmla="val 1111"/>
              <a:gd name="f214" fmla="val 1906"/>
              <a:gd name="f215" fmla="val 2136"/>
              <a:gd name="f216" fmla="val 2694"/>
              <a:gd name="f217" fmla="val 1080"/>
              <a:gd name="f218" fmla="*/ f1 1 1794"/>
              <a:gd name="f219" fmla="*/ f2 1 3414"/>
              <a:gd name="f220" fmla="+- f5 0 f3"/>
              <a:gd name="f221" fmla="+- f4 0 f3"/>
              <a:gd name="f222" fmla="*/ f221 1 1794"/>
              <a:gd name="f223" fmla="*/ f220 1 3414"/>
              <a:gd name="f224" fmla="*/ f3 1 f222"/>
              <a:gd name="f225" fmla="*/ f4 1 f222"/>
              <a:gd name="f226" fmla="*/ f3 1 f223"/>
              <a:gd name="f227" fmla="*/ f5 1 f223"/>
              <a:gd name="f228" fmla="*/ f224 f218 1"/>
              <a:gd name="f229" fmla="*/ f225 f218 1"/>
              <a:gd name="f230" fmla="*/ f227 f219 1"/>
              <a:gd name="f231" fmla="*/ f226 f2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8" t="f231" r="f229" b="f230"/>
            <a:pathLst>
              <a:path w="1794" h="3414">
                <a:moveTo>
                  <a:pt x="f6" y="f5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18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4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40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0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8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43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02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78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22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89" y="f150"/>
                </a:lnTo>
                <a:lnTo>
                  <a:pt x="f151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3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71"/>
                </a:lnTo>
                <a:lnTo>
                  <a:pt x="f172" y="f173"/>
                </a:lnTo>
                <a:lnTo>
                  <a:pt x="f174" y="f175"/>
                </a:lnTo>
                <a:lnTo>
                  <a:pt x="f176" y="f177"/>
                </a:lnTo>
                <a:lnTo>
                  <a:pt x="f178" y="f179"/>
                </a:lnTo>
                <a:lnTo>
                  <a:pt x="f180" y="f181"/>
                </a:lnTo>
                <a:lnTo>
                  <a:pt x="f182" y="f183"/>
                </a:lnTo>
                <a:lnTo>
                  <a:pt x="f184" y="f185"/>
                </a:lnTo>
                <a:lnTo>
                  <a:pt x="f160" y="f186"/>
                </a:lnTo>
                <a:lnTo>
                  <a:pt x="f3" y="f187"/>
                </a:lnTo>
                <a:lnTo>
                  <a:pt x="f163" y="f188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6"/>
                </a:lnTo>
                <a:lnTo>
                  <a:pt x="f196" y="f197"/>
                </a:lnTo>
                <a:lnTo>
                  <a:pt x="f198" y="f93"/>
                </a:lnTo>
                <a:lnTo>
                  <a:pt x="f199" y="f200"/>
                </a:lnTo>
                <a:lnTo>
                  <a:pt x="f201" y="f202"/>
                </a:lnTo>
                <a:lnTo>
                  <a:pt x="f203" y="f204"/>
                </a:lnTo>
                <a:lnTo>
                  <a:pt x="f205" y="f206"/>
                </a:lnTo>
                <a:lnTo>
                  <a:pt x="f119" y="f207"/>
                </a:lnTo>
                <a:lnTo>
                  <a:pt x="f122" y="f64"/>
                </a:lnTo>
                <a:lnTo>
                  <a:pt x="f208" y="f209"/>
                </a:lnTo>
                <a:lnTo>
                  <a:pt x="f210" y="f211"/>
                </a:lnTo>
                <a:lnTo>
                  <a:pt x="f126" y="f212"/>
                </a:lnTo>
                <a:lnTo>
                  <a:pt x="f213" y="f214"/>
                </a:lnTo>
                <a:lnTo>
                  <a:pt x="f213" y="f215"/>
                </a:lnTo>
                <a:lnTo>
                  <a:pt x="f210" y="f216"/>
                </a:lnTo>
                <a:lnTo>
                  <a:pt x="f217" y="f5"/>
                </a:lnTo>
                <a:close/>
              </a:path>
            </a:pathLst>
          </a:custGeom>
          <a:noFill/>
          <a:ln w="70920" cap="rnd">
            <a:solidFill>
              <a:srgbClr val="000000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CDE8EA14-8925-3ABC-C04D-D94CBA5E57F6}"/>
              </a:ext>
            </a:extLst>
          </p:cNvPr>
          <p:cNvSpPr/>
          <p:nvPr/>
        </p:nvSpPr>
        <p:spPr>
          <a:xfrm>
            <a:off x="2567159" y="1080363"/>
            <a:ext cx="0" cy="2419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0920" cap="rnd">
            <a:solidFill>
              <a:srgbClr val="000000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4BF0BBA1-58DE-19EB-D1DC-C92A7650B1A5}"/>
              </a:ext>
            </a:extLst>
          </p:cNvPr>
          <p:cNvSpPr/>
          <p:nvPr/>
        </p:nvSpPr>
        <p:spPr>
          <a:xfrm flipH="1">
            <a:off x="3401997" y="1430277"/>
            <a:ext cx="171001" cy="1713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0920" cap="rnd">
            <a:solidFill>
              <a:srgbClr val="000000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F4647074-6C8F-9235-DD6A-67EF2270796B}"/>
              </a:ext>
            </a:extLst>
          </p:cNvPr>
          <p:cNvSpPr/>
          <p:nvPr/>
        </p:nvSpPr>
        <p:spPr>
          <a:xfrm flipH="1">
            <a:off x="3596042" y="2366284"/>
            <a:ext cx="24192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0920" cap="rnd">
            <a:solidFill>
              <a:srgbClr val="000000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14864B88-B9CB-CA74-7769-958861D4A8F9}"/>
              </a:ext>
            </a:extLst>
          </p:cNvPr>
          <p:cNvSpPr/>
          <p:nvPr/>
        </p:nvSpPr>
        <p:spPr>
          <a:xfrm>
            <a:off x="1561319" y="1430277"/>
            <a:ext cx="171001" cy="1713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0920" cap="rnd">
            <a:solidFill>
              <a:srgbClr val="000000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7F01E88E-E549-922B-CEF3-9CF789048A98}"/>
              </a:ext>
            </a:extLst>
          </p:cNvPr>
          <p:cNvSpPr/>
          <p:nvPr/>
        </p:nvSpPr>
        <p:spPr>
          <a:xfrm>
            <a:off x="1296363" y="2366284"/>
            <a:ext cx="24192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0920" cap="rnd">
            <a:solidFill>
              <a:srgbClr val="000000"/>
            </a:solidFill>
            <a:prstDash val="solid"/>
            <a:round/>
          </a:ln>
        </p:spPr>
        <p:txBody>
          <a:bodyPr vert="horz" wrap="none" lIns="125281" tIns="80284" rIns="125281" bIns="80284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6" name="Connecteur droit 25">
            <a:extLst>
              <a:ext uri="{FF2B5EF4-FFF2-40B4-BE49-F238E27FC236}">
                <a16:creationId xmlns:a16="http://schemas.microsoft.com/office/drawing/2014/main" id="{B000716F-076A-1836-98CA-E9FA0D490A45}"/>
              </a:ext>
            </a:extLst>
          </p:cNvPr>
          <p:cNvSpPr/>
          <p:nvPr/>
        </p:nvSpPr>
        <p:spPr>
          <a:xfrm flipH="1">
            <a:off x="3079077" y="3203636"/>
            <a:ext cx="114482" cy="1141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47155" cap="rnd">
            <a:solidFill>
              <a:srgbClr val="000000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7" name="Connecteur droit 26">
            <a:extLst>
              <a:ext uri="{FF2B5EF4-FFF2-40B4-BE49-F238E27FC236}">
                <a16:creationId xmlns:a16="http://schemas.microsoft.com/office/drawing/2014/main" id="{FB9F175C-E7D3-6338-4444-E707D4BAC968}"/>
              </a:ext>
            </a:extLst>
          </p:cNvPr>
          <p:cNvSpPr/>
          <p:nvPr/>
        </p:nvSpPr>
        <p:spPr>
          <a:xfrm>
            <a:off x="3079077" y="3203636"/>
            <a:ext cx="114482" cy="1141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47155" cap="rnd">
            <a:solidFill>
              <a:srgbClr val="000000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8" name="Connecteur droit 27">
            <a:extLst>
              <a:ext uri="{FF2B5EF4-FFF2-40B4-BE49-F238E27FC236}">
                <a16:creationId xmlns:a16="http://schemas.microsoft.com/office/drawing/2014/main" id="{9B56D1B1-C5A3-EAD1-1969-3BAB11C243AD}"/>
              </a:ext>
            </a:extLst>
          </p:cNvPr>
          <p:cNvSpPr/>
          <p:nvPr/>
        </p:nvSpPr>
        <p:spPr>
          <a:xfrm flipH="1">
            <a:off x="1981797" y="1583996"/>
            <a:ext cx="114482" cy="1141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47155" cap="rnd">
            <a:solidFill>
              <a:srgbClr val="000000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8907BED6-9527-774B-2EE8-F810CC189F25}"/>
              </a:ext>
            </a:extLst>
          </p:cNvPr>
          <p:cNvSpPr/>
          <p:nvPr/>
        </p:nvSpPr>
        <p:spPr>
          <a:xfrm>
            <a:off x="1981797" y="1583996"/>
            <a:ext cx="114482" cy="1141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47155" cap="rnd">
            <a:solidFill>
              <a:srgbClr val="000000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0FE58EFA-BDBF-2265-8748-7F534C74F8D9}"/>
              </a:ext>
            </a:extLst>
          </p:cNvPr>
          <p:cNvSpPr/>
          <p:nvPr/>
        </p:nvSpPr>
        <p:spPr>
          <a:xfrm>
            <a:off x="1798204" y="3458882"/>
            <a:ext cx="167042" cy="186116"/>
          </a:xfrm>
          <a:custGeom>
            <a:avLst/>
            <a:gdLst>
              <a:gd name="f0" fmla="val w"/>
              <a:gd name="f1" fmla="val h"/>
              <a:gd name="f2" fmla="val 0"/>
              <a:gd name="f3" fmla="val 465"/>
              <a:gd name="f4" fmla="val 518"/>
              <a:gd name="f5" fmla="val 353"/>
              <a:gd name="f6" fmla="val 93"/>
              <a:gd name="f7" fmla="*/ f0 1 465"/>
              <a:gd name="f8" fmla="*/ f1 1 518"/>
              <a:gd name="f9" fmla="+- f4 0 f2"/>
              <a:gd name="f10" fmla="+- f3 0 f2"/>
              <a:gd name="f11" fmla="*/ f10 1 465"/>
              <a:gd name="f12" fmla="*/ f9 1 518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65" h="518">
                <a:moveTo>
                  <a:pt x="f2" y="f4"/>
                </a:moveTo>
                <a:lnTo>
                  <a:pt x="f3" y="f5"/>
                </a:lnTo>
                <a:lnTo>
                  <a:pt x="f6" y="f2"/>
                </a:lnTo>
                <a:close/>
              </a:path>
            </a:pathLst>
          </a:custGeom>
          <a:noFill/>
          <a:ln w="47155" cap="rnd">
            <a:solidFill>
              <a:srgbClr val="000000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CBD394D-085A-2774-24E4-9A09E2F497E5}"/>
              </a:ext>
            </a:extLst>
          </p:cNvPr>
          <p:cNvSpPr/>
          <p:nvPr/>
        </p:nvSpPr>
        <p:spPr>
          <a:xfrm>
            <a:off x="3641762" y="2671556"/>
            <a:ext cx="168843" cy="183236"/>
          </a:xfrm>
          <a:custGeom>
            <a:avLst/>
            <a:gdLst>
              <a:gd name="f0" fmla="val w"/>
              <a:gd name="f1" fmla="val h"/>
              <a:gd name="f2" fmla="val 0"/>
              <a:gd name="f3" fmla="val 470"/>
              <a:gd name="f4" fmla="val 510"/>
              <a:gd name="f5" fmla="val 238"/>
              <a:gd name="f6" fmla="val 412"/>
              <a:gd name="f7" fmla="*/ f0 1 470"/>
              <a:gd name="f8" fmla="*/ f1 1 510"/>
              <a:gd name="f9" fmla="+- f4 0 f2"/>
              <a:gd name="f10" fmla="+- f3 0 f2"/>
              <a:gd name="f11" fmla="*/ f10 1 470"/>
              <a:gd name="f12" fmla="*/ f9 1 51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70" h="510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7155" cap="rnd">
            <a:solidFill>
              <a:srgbClr val="000000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44CC8511-5963-145C-A912-37C9D176B1A9}"/>
              </a:ext>
            </a:extLst>
          </p:cNvPr>
          <p:cNvSpPr/>
          <p:nvPr/>
        </p:nvSpPr>
        <p:spPr>
          <a:xfrm>
            <a:off x="1088638" y="1644841"/>
            <a:ext cx="187561" cy="165241"/>
          </a:xfrm>
          <a:custGeom>
            <a:avLst/>
            <a:gdLst>
              <a:gd name="f0" fmla="val w"/>
              <a:gd name="f1" fmla="val h"/>
              <a:gd name="f2" fmla="val 0"/>
              <a:gd name="f3" fmla="val 522"/>
              <a:gd name="f4" fmla="val 460"/>
              <a:gd name="f5" fmla="val 66"/>
              <a:gd name="f6" fmla="val 297"/>
              <a:gd name="f7" fmla="*/ f0 1 522"/>
              <a:gd name="f8" fmla="*/ f1 1 460"/>
              <a:gd name="f9" fmla="+- f4 0 f2"/>
              <a:gd name="f10" fmla="+- f3 0 f2"/>
              <a:gd name="f11" fmla="*/ f10 1 522"/>
              <a:gd name="f12" fmla="*/ f9 1 46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22" h="460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7155" cap="rnd">
            <a:solidFill>
              <a:srgbClr val="000000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D54C0DB2-7357-469D-96E8-EBA17482CDAF}"/>
              </a:ext>
            </a:extLst>
          </p:cNvPr>
          <p:cNvSpPr/>
          <p:nvPr/>
        </p:nvSpPr>
        <p:spPr>
          <a:xfrm>
            <a:off x="3659757" y="1647355"/>
            <a:ext cx="195123" cy="195480"/>
          </a:xfrm>
          <a:custGeom>
            <a:avLst/>
            <a:gdLst>
              <a:gd name="f0" fmla="val w"/>
              <a:gd name="f1" fmla="val h"/>
              <a:gd name="f2" fmla="val 0"/>
              <a:gd name="f3" fmla="val 543"/>
              <a:gd name="f4" fmla="val 544"/>
              <a:gd name="f5" fmla="val 272"/>
              <a:gd name="f6" fmla="val 542"/>
              <a:gd name="f7" fmla="val 290"/>
              <a:gd name="f8" fmla="val 541"/>
              <a:gd name="f9" fmla="val 308"/>
              <a:gd name="f10" fmla="val 538"/>
              <a:gd name="f11" fmla="val 326"/>
              <a:gd name="f12" fmla="val 534"/>
              <a:gd name="f13" fmla="val 342"/>
              <a:gd name="f14" fmla="val 529"/>
              <a:gd name="f15" fmla="val 359"/>
              <a:gd name="f16" fmla="val 523"/>
              <a:gd name="f17" fmla="val 375"/>
              <a:gd name="f18" fmla="val 516"/>
              <a:gd name="f19" fmla="val 392"/>
              <a:gd name="f20" fmla="val 507"/>
              <a:gd name="f21" fmla="val 408"/>
              <a:gd name="f22" fmla="val 497"/>
              <a:gd name="f23" fmla="val 424"/>
              <a:gd name="f24" fmla="val 487"/>
              <a:gd name="f25" fmla="val 438"/>
              <a:gd name="f26" fmla="val 476"/>
              <a:gd name="f27" fmla="val 452"/>
              <a:gd name="f28" fmla="val 464"/>
              <a:gd name="f29" fmla="val 465"/>
              <a:gd name="f30" fmla="val 451"/>
              <a:gd name="f31" fmla="val 477"/>
              <a:gd name="f32" fmla="val 437"/>
              <a:gd name="f33" fmla="val 488"/>
              <a:gd name="f34" fmla="val 423"/>
              <a:gd name="f35" fmla="val 498"/>
              <a:gd name="f36" fmla="val 407"/>
              <a:gd name="f37" fmla="val 508"/>
              <a:gd name="f38" fmla="val 391"/>
              <a:gd name="f39" fmla="val 517"/>
              <a:gd name="f40" fmla="val 524"/>
              <a:gd name="f41" fmla="val 358"/>
              <a:gd name="f42" fmla="val 530"/>
              <a:gd name="f43" fmla="val 535"/>
              <a:gd name="f44" fmla="val 325"/>
              <a:gd name="f45" fmla="val 539"/>
              <a:gd name="f46" fmla="val 254"/>
              <a:gd name="f47" fmla="val 236"/>
              <a:gd name="f48" fmla="val 218"/>
              <a:gd name="f49" fmla="val 202"/>
              <a:gd name="f50" fmla="val 185"/>
              <a:gd name="f51" fmla="val 169"/>
              <a:gd name="f52" fmla="val 152"/>
              <a:gd name="f53" fmla="val 136"/>
              <a:gd name="f54" fmla="val 120"/>
              <a:gd name="f55" fmla="val 106"/>
              <a:gd name="f56" fmla="val 92"/>
              <a:gd name="f57" fmla="val 79"/>
              <a:gd name="f58" fmla="val 67"/>
              <a:gd name="f59" fmla="val 56"/>
              <a:gd name="f60" fmla="val 46"/>
              <a:gd name="f61" fmla="val 36"/>
              <a:gd name="f62" fmla="val 27"/>
              <a:gd name="f63" fmla="val 20"/>
              <a:gd name="f64" fmla="val 14"/>
              <a:gd name="f65" fmla="val 9"/>
              <a:gd name="f66" fmla="val 5"/>
              <a:gd name="f67" fmla="val 2"/>
              <a:gd name="f68" fmla="val 1"/>
              <a:gd name="f69" fmla="val 80"/>
              <a:gd name="f70" fmla="val 68"/>
              <a:gd name="f71" fmla="val 57"/>
              <a:gd name="f72" fmla="val 47"/>
              <a:gd name="f73" fmla="val 37"/>
              <a:gd name="f74" fmla="val 28"/>
              <a:gd name="f75" fmla="val 21"/>
              <a:gd name="f76" fmla="*/ f0 1 543"/>
              <a:gd name="f77" fmla="*/ f1 1 544"/>
              <a:gd name="f78" fmla="+- f4 0 f2"/>
              <a:gd name="f79" fmla="+- f3 0 f2"/>
              <a:gd name="f80" fmla="*/ f79 1 543"/>
              <a:gd name="f81" fmla="*/ f78 1 544"/>
              <a:gd name="f82" fmla="*/ f2 1 f80"/>
              <a:gd name="f83" fmla="*/ f3 1 f80"/>
              <a:gd name="f84" fmla="*/ f2 1 f81"/>
              <a:gd name="f85" fmla="*/ f4 1 f81"/>
              <a:gd name="f86" fmla="*/ f82 f76 1"/>
              <a:gd name="f87" fmla="*/ f83 f76 1"/>
              <a:gd name="f88" fmla="*/ f85 f77 1"/>
              <a:gd name="f89" fmla="*/ f84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6" t="f89" r="f87" b="f88"/>
            <a:pathLst>
              <a:path w="543" h="544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17" y="f40"/>
                </a:lnTo>
                <a:lnTo>
                  <a:pt x="f41" y="f42"/>
                </a:lnTo>
                <a:lnTo>
                  <a:pt x="f13" y="f43"/>
                </a:lnTo>
                <a:lnTo>
                  <a:pt x="f44" y="f45"/>
                </a:lnTo>
                <a:lnTo>
                  <a:pt x="f9" y="f6"/>
                </a:lnTo>
                <a:lnTo>
                  <a:pt x="f7" y="f3"/>
                </a:lnTo>
                <a:lnTo>
                  <a:pt x="f5" y="f4"/>
                </a:lnTo>
                <a:lnTo>
                  <a:pt x="f46" y="f3"/>
                </a:lnTo>
                <a:lnTo>
                  <a:pt x="f47" y="f6"/>
                </a:lnTo>
                <a:lnTo>
                  <a:pt x="f48" y="f45"/>
                </a:lnTo>
                <a:lnTo>
                  <a:pt x="f49" y="f43"/>
                </a:lnTo>
                <a:lnTo>
                  <a:pt x="f50" y="f42"/>
                </a:lnTo>
                <a:lnTo>
                  <a:pt x="f51" y="f40"/>
                </a:lnTo>
                <a:lnTo>
                  <a:pt x="f52" y="f39"/>
                </a:lnTo>
                <a:lnTo>
                  <a:pt x="f53" y="f37"/>
                </a:lnTo>
                <a:lnTo>
                  <a:pt x="f54" y="f35"/>
                </a:lnTo>
                <a:lnTo>
                  <a:pt x="f55" y="f33"/>
                </a:lnTo>
                <a:lnTo>
                  <a:pt x="f56" y="f31"/>
                </a:lnTo>
                <a:lnTo>
                  <a:pt x="f57" y="f29"/>
                </a:lnTo>
                <a:lnTo>
                  <a:pt x="f58" y="f27"/>
                </a:lnTo>
                <a:lnTo>
                  <a:pt x="f59" y="f25"/>
                </a:lnTo>
                <a:lnTo>
                  <a:pt x="f60" y="f23"/>
                </a:lnTo>
                <a:lnTo>
                  <a:pt x="f61" y="f21"/>
                </a:lnTo>
                <a:lnTo>
                  <a:pt x="f62" y="f19"/>
                </a:lnTo>
                <a:lnTo>
                  <a:pt x="f63" y="f17"/>
                </a:lnTo>
                <a:lnTo>
                  <a:pt x="f64" y="f15"/>
                </a:lnTo>
                <a:lnTo>
                  <a:pt x="f65" y="f13"/>
                </a:lnTo>
                <a:lnTo>
                  <a:pt x="f66" y="f11"/>
                </a:lnTo>
                <a:lnTo>
                  <a:pt x="f67" y="f9"/>
                </a:lnTo>
                <a:lnTo>
                  <a:pt x="f68" y="f7"/>
                </a:lnTo>
                <a:lnTo>
                  <a:pt x="f2" y="f5"/>
                </a:lnTo>
                <a:lnTo>
                  <a:pt x="f68" y="f46"/>
                </a:lnTo>
                <a:lnTo>
                  <a:pt x="f67" y="f47"/>
                </a:lnTo>
                <a:lnTo>
                  <a:pt x="f66" y="f48"/>
                </a:lnTo>
                <a:lnTo>
                  <a:pt x="f65" y="f49"/>
                </a:lnTo>
                <a:lnTo>
                  <a:pt x="f64" y="f50"/>
                </a:lnTo>
                <a:lnTo>
                  <a:pt x="f63" y="f51"/>
                </a:lnTo>
                <a:lnTo>
                  <a:pt x="f62" y="f52"/>
                </a:lnTo>
                <a:lnTo>
                  <a:pt x="f61" y="f53"/>
                </a:lnTo>
                <a:lnTo>
                  <a:pt x="f60" y="f54"/>
                </a:lnTo>
                <a:lnTo>
                  <a:pt x="f59" y="f55"/>
                </a:lnTo>
                <a:lnTo>
                  <a:pt x="f58" y="f56"/>
                </a:lnTo>
                <a:lnTo>
                  <a:pt x="f57" y="f69"/>
                </a:lnTo>
                <a:lnTo>
                  <a:pt x="f56" y="f70"/>
                </a:lnTo>
                <a:lnTo>
                  <a:pt x="f55" y="f71"/>
                </a:lnTo>
                <a:lnTo>
                  <a:pt x="f54" y="f72"/>
                </a:lnTo>
                <a:lnTo>
                  <a:pt x="f53" y="f73"/>
                </a:lnTo>
                <a:lnTo>
                  <a:pt x="f52" y="f74"/>
                </a:lnTo>
                <a:lnTo>
                  <a:pt x="f51" y="f75"/>
                </a:lnTo>
                <a:lnTo>
                  <a:pt x="f50" y="f64"/>
                </a:lnTo>
                <a:lnTo>
                  <a:pt x="f49" y="f65"/>
                </a:lnTo>
                <a:lnTo>
                  <a:pt x="f48" y="f66"/>
                </a:lnTo>
                <a:lnTo>
                  <a:pt x="f47" y="f67"/>
                </a:lnTo>
                <a:lnTo>
                  <a:pt x="f46" y="f68"/>
                </a:lnTo>
                <a:lnTo>
                  <a:pt x="f5" y="f2"/>
                </a:lnTo>
                <a:lnTo>
                  <a:pt x="f7" y="f68"/>
                </a:lnTo>
                <a:lnTo>
                  <a:pt x="f9" y="f67"/>
                </a:lnTo>
                <a:lnTo>
                  <a:pt x="f44" y="f66"/>
                </a:lnTo>
                <a:lnTo>
                  <a:pt x="f13" y="f65"/>
                </a:lnTo>
                <a:lnTo>
                  <a:pt x="f41" y="f64"/>
                </a:lnTo>
                <a:lnTo>
                  <a:pt x="f17" y="f75"/>
                </a:lnTo>
                <a:lnTo>
                  <a:pt x="f38" y="f74"/>
                </a:lnTo>
                <a:lnTo>
                  <a:pt x="f36" y="f73"/>
                </a:lnTo>
                <a:lnTo>
                  <a:pt x="f34" y="f72"/>
                </a:lnTo>
                <a:lnTo>
                  <a:pt x="f32" y="f71"/>
                </a:lnTo>
                <a:lnTo>
                  <a:pt x="f30" y="f70"/>
                </a:lnTo>
                <a:lnTo>
                  <a:pt x="f28" y="f69"/>
                </a:lnTo>
                <a:lnTo>
                  <a:pt x="f26" y="f56"/>
                </a:lnTo>
                <a:lnTo>
                  <a:pt x="f24" y="f55"/>
                </a:lnTo>
                <a:lnTo>
                  <a:pt x="f22" y="f54"/>
                </a:lnTo>
                <a:lnTo>
                  <a:pt x="f20" y="f53"/>
                </a:lnTo>
                <a:lnTo>
                  <a:pt x="f18" y="f52"/>
                </a:lnTo>
                <a:lnTo>
                  <a:pt x="f16" y="f51"/>
                </a:lnTo>
                <a:lnTo>
                  <a:pt x="f14" y="f50"/>
                </a:lnTo>
                <a:lnTo>
                  <a:pt x="f12" y="f49"/>
                </a:lnTo>
                <a:lnTo>
                  <a:pt x="f10" y="f48"/>
                </a:lnTo>
                <a:lnTo>
                  <a:pt x="f8" y="f47"/>
                </a:lnTo>
                <a:lnTo>
                  <a:pt x="f6" y="f46"/>
                </a:lnTo>
                <a:close/>
              </a:path>
            </a:pathLst>
          </a:custGeom>
          <a:noFill/>
          <a:ln w="47155" cap="rnd">
            <a:solidFill>
              <a:srgbClr val="000000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4" name="Connecteur droit 33">
            <a:extLst>
              <a:ext uri="{FF2B5EF4-FFF2-40B4-BE49-F238E27FC236}">
                <a16:creationId xmlns:a16="http://schemas.microsoft.com/office/drawing/2014/main" id="{550BC6F1-D355-5BA3-4CCB-A8E063D1BF73}"/>
              </a:ext>
            </a:extLst>
          </p:cNvPr>
          <p:cNvSpPr/>
          <p:nvPr/>
        </p:nvSpPr>
        <p:spPr>
          <a:xfrm flipV="1">
            <a:off x="8079482" y="1475997"/>
            <a:ext cx="99358" cy="1472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88203" cap="rnd">
            <a:solidFill>
              <a:srgbClr val="FFFFFF"/>
            </a:solidFill>
            <a:prstDash val="solid"/>
            <a:round/>
          </a:ln>
        </p:spPr>
        <p:txBody>
          <a:bodyPr vert="horz" wrap="none" lIns="133923" tIns="88916" rIns="133923" bIns="8891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5" name="Connecteur droit 34">
            <a:extLst>
              <a:ext uri="{FF2B5EF4-FFF2-40B4-BE49-F238E27FC236}">
                <a16:creationId xmlns:a16="http://schemas.microsoft.com/office/drawing/2014/main" id="{4A9EA86E-040A-88C6-611E-48BE80C24F32}"/>
              </a:ext>
            </a:extLst>
          </p:cNvPr>
          <p:cNvSpPr/>
          <p:nvPr/>
        </p:nvSpPr>
        <p:spPr>
          <a:xfrm flipV="1">
            <a:off x="7599596" y="955794"/>
            <a:ext cx="176396" cy="327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88203" cap="rnd">
            <a:solidFill>
              <a:srgbClr val="FFFFFF"/>
            </a:solidFill>
            <a:prstDash val="solid"/>
            <a:round/>
          </a:ln>
        </p:spPr>
        <p:txBody>
          <a:bodyPr vert="horz" wrap="none" lIns="133923" tIns="88916" rIns="133923" bIns="8891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6" name="Connecteur droit 35">
            <a:extLst>
              <a:ext uri="{FF2B5EF4-FFF2-40B4-BE49-F238E27FC236}">
                <a16:creationId xmlns:a16="http://schemas.microsoft.com/office/drawing/2014/main" id="{194F2EDC-42D1-96D8-DCA5-45F2F5536991}"/>
              </a:ext>
            </a:extLst>
          </p:cNvPr>
          <p:cNvSpPr/>
          <p:nvPr/>
        </p:nvSpPr>
        <p:spPr>
          <a:xfrm>
            <a:off x="7820643" y="307082"/>
            <a:ext cx="150117" cy="101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88203" cap="rnd">
            <a:solidFill>
              <a:srgbClr val="FFFFFF"/>
            </a:solidFill>
            <a:prstDash val="solid"/>
            <a:round/>
          </a:ln>
        </p:spPr>
        <p:txBody>
          <a:bodyPr vert="horz" wrap="none" lIns="133923" tIns="88916" rIns="133923" bIns="8891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7" name="Connecteur droit 36">
            <a:extLst>
              <a:ext uri="{FF2B5EF4-FFF2-40B4-BE49-F238E27FC236}">
                <a16:creationId xmlns:a16="http://schemas.microsoft.com/office/drawing/2014/main" id="{E0FC331B-27ED-6FFC-7088-E0101327A32E}"/>
              </a:ext>
            </a:extLst>
          </p:cNvPr>
          <p:cNvSpPr/>
          <p:nvPr/>
        </p:nvSpPr>
        <p:spPr>
          <a:xfrm flipH="1" flipV="1">
            <a:off x="8811716" y="1655283"/>
            <a:ext cx="35643" cy="1756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88203" cap="rnd">
            <a:solidFill>
              <a:srgbClr val="FFFFFF"/>
            </a:solidFill>
            <a:prstDash val="solid"/>
            <a:round/>
          </a:ln>
        </p:spPr>
        <p:txBody>
          <a:bodyPr vert="horz" wrap="none" lIns="133923" tIns="88916" rIns="133923" bIns="8891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8" name="Connecteur droit 37">
            <a:extLst>
              <a:ext uri="{FF2B5EF4-FFF2-40B4-BE49-F238E27FC236}">
                <a16:creationId xmlns:a16="http://schemas.microsoft.com/office/drawing/2014/main" id="{692D0226-D60D-422A-03B7-4B8C7596B1AA}"/>
              </a:ext>
            </a:extLst>
          </p:cNvPr>
          <p:cNvSpPr/>
          <p:nvPr/>
        </p:nvSpPr>
        <p:spPr>
          <a:xfrm flipH="1" flipV="1">
            <a:off x="9246961" y="1270083"/>
            <a:ext cx="150117" cy="1015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88203" cap="rnd">
            <a:solidFill>
              <a:srgbClr val="FFFFFF"/>
            </a:solidFill>
            <a:prstDash val="solid"/>
            <a:round/>
          </a:ln>
        </p:spPr>
        <p:txBody>
          <a:bodyPr vert="horz" wrap="none" lIns="133923" tIns="88916" rIns="133923" bIns="88916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2A145E40-0593-F78D-1257-F26D8FB2F940}"/>
              </a:ext>
            </a:extLst>
          </p:cNvPr>
          <p:cNvSpPr/>
          <p:nvPr/>
        </p:nvSpPr>
        <p:spPr>
          <a:xfrm>
            <a:off x="1951201" y="4389476"/>
            <a:ext cx="167755" cy="180722"/>
          </a:xfrm>
          <a:custGeom>
            <a:avLst/>
            <a:gdLst>
              <a:gd name="f0" fmla="val w"/>
              <a:gd name="f1" fmla="val h"/>
              <a:gd name="f2" fmla="val 0"/>
              <a:gd name="f3" fmla="val 467"/>
              <a:gd name="f4" fmla="val 503"/>
              <a:gd name="f5" fmla="val 230"/>
              <a:gd name="f6" fmla="val 404"/>
              <a:gd name="f7" fmla="*/ f0 1 467"/>
              <a:gd name="f8" fmla="*/ f1 1 503"/>
              <a:gd name="f9" fmla="+- f4 0 f2"/>
              <a:gd name="f10" fmla="+- f3 0 f2"/>
              <a:gd name="f11" fmla="*/ f10 1 467"/>
              <a:gd name="f12" fmla="*/ f9 1 503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67" h="503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  <a:close/>
              </a:path>
            </a:pathLst>
          </a:custGeom>
          <a:noFill/>
          <a:ln w="46798" cap="rnd">
            <a:solidFill>
              <a:srgbClr val="FFFFFF"/>
            </a:solidFill>
            <a:prstDash val="solid"/>
            <a:round/>
          </a:ln>
        </p:spPr>
        <p:txBody>
          <a:bodyPr vert="horz" wrap="none" lIns="113403" tIns="68397" rIns="113403" bIns="683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0" name="Connecteur droit 39">
            <a:extLst>
              <a:ext uri="{FF2B5EF4-FFF2-40B4-BE49-F238E27FC236}">
                <a16:creationId xmlns:a16="http://schemas.microsoft.com/office/drawing/2014/main" id="{3739ED24-11B7-2FEC-23EC-2C1D4A0138A5}"/>
              </a:ext>
            </a:extLst>
          </p:cNvPr>
          <p:cNvSpPr/>
          <p:nvPr/>
        </p:nvSpPr>
        <p:spPr>
          <a:xfrm flipH="1">
            <a:off x="5312883" y="867957"/>
            <a:ext cx="164162" cy="164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FFFFF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1" name="Connecteur droit 40">
            <a:extLst>
              <a:ext uri="{FF2B5EF4-FFF2-40B4-BE49-F238E27FC236}">
                <a16:creationId xmlns:a16="http://schemas.microsoft.com/office/drawing/2014/main" id="{8EA1B58C-84F8-A367-209E-0CA273790989}"/>
              </a:ext>
            </a:extLst>
          </p:cNvPr>
          <p:cNvSpPr/>
          <p:nvPr/>
        </p:nvSpPr>
        <p:spPr>
          <a:xfrm>
            <a:off x="5312883" y="867957"/>
            <a:ext cx="164162" cy="164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68040" cap="rnd">
            <a:solidFill>
              <a:srgbClr val="FFFFFF"/>
            </a:solidFill>
            <a:prstDash val="solid"/>
            <a:round/>
          </a:ln>
        </p:spPr>
        <p:txBody>
          <a:bodyPr vert="horz" wrap="none" lIns="123837" tIns="78839" rIns="123837" bIns="78839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B7972BFA-2FEA-882D-2195-370D71D61E69}"/>
              </a:ext>
            </a:extLst>
          </p:cNvPr>
          <p:cNvSpPr/>
          <p:nvPr/>
        </p:nvSpPr>
        <p:spPr>
          <a:xfrm>
            <a:off x="7007394" y="2572920"/>
            <a:ext cx="190076" cy="190076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529"/>
              <a:gd name="f5" fmla="val 265"/>
              <a:gd name="f6" fmla="val 528"/>
              <a:gd name="f7" fmla="val 283"/>
              <a:gd name="f8" fmla="val 527"/>
              <a:gd name="f9" fmla="val 300"/>
              <a:gd name="f10" fmla="val 524"/>
              <a:gd name="f11" fmla="val 317"/>
              <a:gd name="f12" fmla="val 520"/>
              <a:gd name="f13" fmla="val 333"/>
              <a:gd name="f14" fmla="val 516"/>
              <a:gd name="f15" fmla="val 349"/>
              <a:gd name="f16" fmla="val 510"/>
              <a:gd name="f17" fmla="val 365"/>
              <a:gd name="f18" fmla="val 502"/>
              <a:gd name="f19" fmla="val 381"/>
              <a:gd name="f20" fmla="val 494"/>
              <a:gd name="f21" fmla="val 397"/>
              <a:gd name="f22" fmla="val 485"/>
              <a:gd name="f23" fmla="val 412"/>
              <a:gd name="f24" fmla="val 475"/>
              <a:gd name="f25" fmla="val 426"/>
              <a:gd name="f26" fmla="val 464"/>
              <a:gd name="f27" fmla="val 440"/>
              <a:gd name="f28" fmla="val 452"/>
              <a:gd name="f29" fmla="val 350"/>
              <a:gd name="f30" fmla="val 247"/>
              <a:gd name="f31" fmla="val 230"/>
              <a:gd name="f32" fmla="val 213"/>
              <a:gd name="f33" fmla="val 196"/>
              <a:gd name="f34" fmla="val 164"/>
              <a:gd name="f35" fmla="val 148"/>
              <a:gd name="f36" fmla="val 132"/>
              <a:gd name="f37" fmla="val 117"/>
              <a:gd name="f38" fmla="val 103"/>
              <a:gd name="f39" fmla="val 89"/>
              <a:gd name="f40" fmla="val 77"/>
              <a:gd name="f41" fmla="val 65"/>
              <a:gd name="f42" fmla="val 55"/>
              <a:gd name="f43" fmla="val 44"/>
              <a:gd name="f44" fmla="val 35"/>
              <a:gd name="f45" fmla="val 26"/>
              <a:gd name="f46" fmla="val 19"/>
              <a:gd name="f47" fmla="val 13"/>
              <a:gd name="f48" fmla="val 8"/>
              <a:gd name="f49" fmla="val 5"/>
              <a:gd name="f50" fmla="val 2"/>
              <a:gd name="f51" fmla="val 212"/>
              <a:gd name="f52" fmla="val 229"/>
              <a:gd name="f53" fmla="*/ f1 1 529"/>
              <a:gd name="f54" fmla="*/ f2 1 529"/>
              <a:gd name="f55" fmla="+- f4 0 f3"/>
              <a:gd name="f56" fmla="*/ f55 1 529"/>
              <a:gd name="f57" fmla="*/ f3 1 f56"/>
              <a:gd name="f58" fmla="*/ f4 1 f56"/>
              <a:gd name="f59" fmla="*/ f57 f53 1"/>
              <a:gd name="f60" fmla="*/ f58 f53 1"/>
              <a:gd name="f61" fmla="*/ f58 f54 1"/>
              <a:gd name="f62" fmla="*/ f57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529" h="529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8"/>
                </a:lnTo>
                <a:lnTo>
                  <a:pt x="f27" y="f26"/>
                </a:lnTo>
                <a:lnTo>
                  <a:pt x="f25" y="f24"/>
                </a:lnTo>
                <a:lnTo>
                  <a:pt x="f23" y="f22"/>
                </a:lnTo>
                <a:lnTo>
                  <a:pt x="f21" y="f20"/>
                </a:lnTo>
                <a:lnTo>
                  <a:pt x="f19" y="f18"/>
                </a:lnTo>
                <a:lnTo>
                  <a:pt x="f17" y="f16"/>
                </a:lnTo>
                <a:lnTo>
                  <a:pt x="f29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4"/>
                </a:lnTo>
                <a:lnTo>
                  <a:pt x="f30" y="f6"/>
                </a:lnTo>
                <a:lnTo>
                  <a:pt x="f31" y="f8"/>
                </a:lnTo>
                <a:lnTo>
                  <a:pt x="f32" y="f10"/>
                </a:lnTo>
                <a:lnTo>
                  <a:pt x="f33" y="f12"/>
                </a:lnTo>
                <a:lnTo>
                  <a:pt x="f0" y="f14"/>
                </a:lnTo>
                <a:lnTo>
                  <a:pt x="f34" y="f16"/>
                </a:lnTo>
                <a:lnTo>
                  <a:pt x="f35" y="f18"/>
                </a:lnTo>
                <a:lnTo>
                  <a:pt x="f36" y="f20"/>
                </a:lnTo>
                <a:lnTo>
                  <a:pt x="f37" y="f22"/>
                </a:lnTo>
                <a:lnTo>
                  <a:pt x="f38" y="f24"/>
                </a:lnTo>
                <a:lnTo>
                  <a:pt x="f39" y="f26"/>
                </a:lnTo>
                <a:lnTo>
                  <a:pt x="f40" y="f28"/>
                </a:lnTo>
                <a:lnTo>
                  <a:pt x="f41" y="f27"/>
                </a:lnTo>
                <a:lnTo>
                  <a:pt x="f42" y="f25"/>
                </a:lnTo>
                <a:lnTo>
                  <a:pt x="f43" y="f23"/>
                </a:lnTo>
                <a:lnTo>
                  <a:pt x="f44" y="f21"/>
                </a:lnTo>
                <a:lnTo>
                  <a:pt x="f45" y="f19"/>
                </a:lnTo>
                <a:lnTo>
                  <a:pt x="f46" y="f17"/>
                </a:lnTo>
                <a:lnTo>
                  <a:pt x="f47" y="f29"/>
                </a:lnTo>
                <a:lnTo>
                  <a:pt x="f48" y="f13"/>
                </a:lnTo>
                <a:lnTo>
                  <a:pt x="f49" y="f11"/>
                </a:lnTo>
                <a:lnTo>
                  <a:pt x="f50" y="f9"/>
                </a:lnTo>
                <a:lnTo>
                  <a:pt x="f3" y="f7"/>
                </a:lnTo>
                <a:lnTo>
                  <a:pt x="f3" y="f5"/>
                </a:lnTo>
                <a:lnTo>
                  <a:pt x="f3" y="f30"/>
                </a:lnTo>
                <a:lnTo>
                  <a:pt x="f50" y="f31"/>
                </a:lnTo>
                <a:lnTo>
                  <a:pt x="f49" y="f32"/>
                </a:lnTo>
                <a:lnTo>
                  <a:pt x="f48" y="f33"/>
                </a:lnTo>
                <a:lnTo>
                  <a:pt x="f47" y="f0"/>
                </a:lnTo>
                <a:lnTo>
                  <a:pt x="f46" y="f34"/>
                </a:lnTo>
                <a:lnTo>
                  <a:pt x="f45" y="f35"/>
                </a:lnTo>
                <a:lnTo>
                  <a:pt x="f44" y="f36"/>
                </a:lnTo>
                <a:lnTo>
                  <a:pt x="f43" y="f37"/>
                </a:lnTo>
                <a:lnTo>
                  <a:pt x="f42" y="f38"/>
                </a:lnTo>
                <a:lnTo>
                  <a:pt x="f41" y="f39"/>
                </a:lnTo>
                <a:lnTo>
                  <a:pt x="f40" y="f40"/>
                </a:lnTo>
                <a:lnTo>
                  <a:pt x="f39" y="f41"/>
                </a:lnTo>
                <a:lnTo>
                  <a:pt x="f38" y="f42"/>
                </a:lnTo>
                <a:lnTo>
                  <a:pt x="f37" y="f43"/>
                </a:lnTo>
                <a:lnTo>
                  <a:pt x="f36" y="f44"/>
                </a:lnTo>
                <a:lnTo>
                  <a:pt x="f35" y="f45"/>
                </a:lnTo>
                <a:lnTo>
                  <a:pt x="f34" y="f46"/>
                </a:lnTo>
                <a:lnTo>
                  <a:pt x="f0" y="f47"/>
                </a:lnTo>
                <a:lnTo>
                  <a:pt x="f33" y="f48"/>
                </a:lnTo>
                <a:lnTo>
                  <a:pt x="f51" y="f49"/>
                </a:lnTo>
                <a:lnTo>
                  <a:pt x="f52" y="f50"/>
                </a:lnTo>
                <a:lnTo>
                  <a:pt x="f30" y="f3"/>
                </a:lnTo>
                <a:lnTo>
                  <a:pt x="f5" y="f3"/>
                </a:lnTo>
                <a:lnTo>
                  <a:pt x="f7" y="f3"/>
                </a:lnTo>
                <a:lnTo>
                  <a:pt x="f9" y="f50"/>
                </a:lnTo>
                <a:lnTo>
                  <a:pt x="f11" y="f49"/>
                </a:lnTo>
                <a:lnTo>
                  <a:pt x="f13" y="f48"/>
                </a:lnTo>
                <a:lnTo>
                  <a:pt x="f15" y="f47"/>
                </a:lnTo>
                <a:lnTo>
                  <a:pt x="f17" y="f46"/>
                </a:lnTo>
                <a:lnTo>
                  <a:pt x="f19" y="f45"/>
                </a:lnTo>
                <a:lnTo>
                  <a:pt x="f21" y="f44"/>
                </a:lnTo>
                <a:lnTo>
                  <a:pt x="f23" y="f43"/>
                </a:lnTo>
                <a:lnTo>
                  <a:pt x="f25" y="f42"/>
                </a:lnTo>
                <a:lnTo>
                  <a:pt x="f27" y="f41"/>
                </a:lnTo>
                <a:lnTo>
                  <a:pt x="f28" y="f40"/>
                </a:lnTo>
                <a:lnTo>
                  <a:pt x="f26" y="f39"/>
                </a:lnTo>
                <a:lnTo>
                  <a:pt x="f24" y="f38"/>
                </a:lnTo>
                <a:lnTo>
                  <a:pt x="f22" y="f37"/>
                </a:lnTo>
                <a:lnTo>
                  <a:pt x="f20" y="f36"/>
                </a:lnTo>
                <a:lnTo>
                  <a:pt x="f18" y="f35"/>
                </a:lnTo>
                <a:lnTo>
                  <a:pt x="f16" y="f34"/>
                </a:lnTo>
                <a:lnTo>
                  <a:pt x="f14" y="f0"/>
                </a:lnTo>
                <a:lnTo>
                  <a:pt x="f12" y="f33"/>
                </a:lnTo>
                <a:lnTo>
                  <a:pt x="f10" y="f51"/>
                </a:lnTo>
                <a:lnTo>
                  <a:pt x="f8" y="f52"/>
                </a:lnTo>
                <a:lnTo>
                  <a:pt x="f6" y="f30"/>
                </a:lnTo>
                <a:close/>
              </a:path>
            </a:pathLst>
          </a:custGeom>
          <a:noFill/>
          <a:ln w="46076" cap="rnd">
            <a:solidFill>
              <a:srgbClr val="FFFFFF"/>
            </a:solidFill>
            <a:prstDash val="solid"/>
            <a:round/>
          </a:ln>
        </p:spPr>
        <p:txBody>
          <a:bodyPr vert="horz" wrap="none" lIns="113038" tIns="68040" rIns="113038" bIns="6804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Noto Sans" pitchFamily="34"/>
          <a:ea typeface="DejaVu San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DejaVu San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ECCDA-405C-AD94-6BCE-E2A67ED68E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76996" y="2466356"/>
            <a:ext cx="3885121" cy="902521"/>
          </a:xfrm>
        </p:spPr>
        <p:txBody>
          <a:bodyPr anchorCtr="0"/>
          <a:lstStyle/>
          <a:p>
            <a:pPr lvl="0" algn="l"/>
            <a:r>
              <a:rPr lang="fr-FR" sz="2600"/>
              <a:t>Santé Environnementale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7F2B1AE-BEB4-A636-3CF5-4C95118896A1}"/>
              </a:ext>
            </a:extLst>
          </p:cNvPr>
          <p:cNvSpPr txBox="1"/>
          <p:nvPr/>
        </p:nvSpPr>
        <p:spPr>
          <a:xfrm>
            <a:off x="2971443" y="2068199"/>
            <a:ext cx="4587837" cy="1115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Noto Sans" pitchFamily="34"/>
                <a:ea typeface="DejaVu Sans" pitchFamily="2"/>
                <a:cs typeface="FreeSans" pitchFamily="2"/>
              </a:rPr>
              <a:t>Qu’est-ce que les 1000 premiers 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FDDF1-6C53-E9CB-B83B-48B6E9999C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80003" y="1199519"/>
            <a:ext cx="5707803" cy="2940481"/>
          </a:xfrm>
        </p:spPr>
        <p:txBody>
          <a:bodyPr anchorCtr="0"/>
          <a:lstStyle/>
          <a:p>
            <a:pPr lvl="0" algn="l"/>
            <a:r>
              <a:rPr lang="fr-FR" sz="1500"/>
              <a:t>- De la conception aux 3 ans de l’enfant ;</a:t>
            </a:r>
            <a:br>
              <a:rPr lang="fr-FR" sz="1500"/>
            </a:br>
            <a:br>
              <a:rPr lang="fr-FR" sz="1500"/>
            </a:br>
            <a:r>
              <a:rPr lang="fr-FR" sz="1500"/>
              <a:t>- Fenêtre de vulnérabilité ; </a:t>
            </a:r>
            <a:br>
              <a:rPr lang="fr-FR" sz="1500"/>
            </a:br>
            <a:br>
              <a:rPr lang="fr-FR" sz="1500"/>
            </a:br>
            <a:r>
              <a:rPr lang="fr-FR" sz="1500"/>
              <a:t>- Facteurs environnementaux, mode de vie,… ;</a:t>
            </a:r>
            <a:br>
              <a:rPr lang="fr-FR" sz="1500"/>
            </a:br>
            <a:br>
              <a:rPr lang="fr-FR" sz="1500"/>
            </a:br>
            <a:r>
              <a:rPr lang="fr-FR" sz="1500"/>
              <a:t>- Promouvoir, apprendre, transmettre, agir et conserver une santé future.</a:t>
            </a:r>
            <a:r>
              <a:rPr lang="fr-FR" sz="1200"/>
              <a:t> </a:t>
            </a:r>
            <a:br>
              <a:rPr lang="fr-FR" sz="1200"/>
            </a:br>
            <a:br>
              <a:rPr lang="fr-FR" sz="1200"/>
            </a:br>
            <a:endParaRPr lang="fr-FR" sz="120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061FFBB-E0F4-8047-AF87-DDACE32C71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7596" y="771479"/>
            <a:ext cx="2102397" cy="2248198"/>
          </a:xfrm>
        </p:spPr>
        <p:txBody>
          <a:bodyPr/>
          <a:lstStyle/>
          <a:p>
            <a:pPr lvl="0"/>
            <a:r>
              <a:rPr lang="fr-FR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39E83-8256-DE3A-8272-13747B7A40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79999"/>
            <a:ext cx="4859999" cy="2760482"/>
          </a:xfrm>
        </p:spPr>
        <p:txBody>
          <a:bodyPr anchorCtr="0"/>
          <a:lstStyle/>
          <a:p>
            <a:pPr lvl="0" algn="l"/>
            <a:r>
              <a:rPr lang="fr-FR" sz="1200" b="1"/>
              <a:t>Différents liens pour mieux s’informer et comprendre :</a:t>
            </a:r>
            <a:br>
              <a:rPr lang="fr-FR" sz="1200"/>
            </a:br>
            <a:r>
              <a:rPr lang="fr-FR" sz="1200"/>
              <a:t> </a:t>
            </a:r>
            <a:br>
              <a:rPr lang="fr-FR" sz="1200"/>
            </a:br>
            <a:r>
              <a:rPr lang="fr-FR" sz="1200"/>
              <a:t>https://1000jourspourlasante.fr/professionnels/le-projet/notre-but-les-objectifs-du-projet/ </a:t>
            </a:r>
            <a:br>
              <a:rPr lang="fr-FR" sz="1200"/>
            </a:br>
            <a:br>
              <a:rPr lang="fr-FR" sz="1200"/>
            </a:br>
            <a:r>
              <a:rPr lang="fr-FR" sz="1200"/>
              <a:t>https://www.1000-premiers-jours.fr/fr</a:t>
            </a:r>
            <a:br>
              <a:rPr lang="fr-FR" sz="1200"/>
            </a:br>
            <a:r>
              <a:rPr lang="fr-FR" sz="1200"/>
              <a:t> </a:t>
            </a:r>
            <a:br>
              <a:rPr lang="fr-FR" sz="1200"/>
            </a:br>
            <a:br>
              <a:rPr lang="fr-FR" sz="1200"/>
            </a:br>
            <a:endParaRPr lang="fr-FR" sz="120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B54B45-993E-5A20-AD16-5681727C7B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7596" y="771479"/>
            <a:ext cx="2102397" cy="2248198"/>
          </a:xfrm>
        </p:spPr>
        <p:txBody>
          <a:bodyPr/>
          <a:lstStyle/>
          <a:p>
            <a:pPr lvl="0"/>
            <a:r>
              <a:rPr lang="fr-FR"/>
              <a:t> 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08DD9D2-7B8A-D40D-3B5C-EC2F7A98049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59997" y="539998"/>
            <a:ext cx="4144682" cy="21506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3121FA17-8723-7F8F-7DAA-BB4FD22016B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74602" y="2158916"/>
            <a:ext cx="1085401" cy="9010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82B4ECDD-B88A-C701-FD3A-66F09092321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372401" y="2520004"/>
            <a:ext cx="2667597" cy="25833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FD6058A2-A96F-E61C-EAD7-995C0ECB3E2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119996" y="2882161"/>
            <a:ext cx="3497040" cy="19778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3AEC8C3-A2A7-418B-DB08-3FE4CB6310D8}"/>
              </a:ext>
            </a:extLst>
          </p:cNvPr>
          <p:cNvSpPr txBox="1"/>
          <p:nvPr/>
        </p:nvSpPr>
        <p:spPr>
          <a:xfrm>
            <a:off x="2880003" y="2159995"/>
            <a:ext cx="4859999" cy="85823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FreeSans" pitchFamily="2"/>
              </a:rPr>
              <a:t>Comment bien repérer les perturbateurs endocriniens à la maison ?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FreeSans" pitchFamily="2"/>
              </a:rPr>
              <a:t>Où sont se trouvent-ils 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9035C-EDF8-1351-401B-B8D5D13096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00003" y="1079997"/>
            <a:ext cx="5707803" cy="4010759"/>
          </a:xfrm>
        </p:spPr>
        <p:txBody>
          <a:bodyPr anchorCtr="0"/>
          <a:lstStyle/>
          <a:p>
            <a:pPr lvl="0" algn="l"/>
            <a:r>
              <a:rPr lang="fr-FR" sz="1500"/>
              <a:t>- Observations chez les animaux et chez les hommes ; </a:t>
            </a:r>
            <a:br>
              <a:rPr lang="fr-FR" sz="1500"/>
            </a:br>
            <a:br>
              <a:rPr lang="fr-FR" sz="1500"/>
            </a:br>
            <a:r>
              <a:rPr lang="fr-FR" sz="1500"/>
              <a:t>- Le rôle des perturbateurs endocriniens dans l’apparition de maladie ;</a:t>
            </a:r>
            <a:br>
              <a:rPr lang="fr-FR" sz="1500"/>
            </a:br>
            <a:br>
              <a:rPr lang="fr-FR" sz="1500"/>
            </a:br>
            <a:r>
              <a:rPr lang="fr-FR" sz="1500"/>
              <a:t>-Toxique pas comme les autres … ; </a:t>
            </a:r>
            <a:br>
              <a:rPr lang="fr-FR" sz="1500"/>
            </a:br>
            <a:br>
              <a:rPr lang="fr-FR" sz="1500"/>
            </a:br>
            <a:r>
              <a:rPr lang="fr-FR" sz="1500"/>
              <a:t>- Période de vulnérabilité ;</a:t>
            </a:r>
            <a:br>
              <a:rPr lang="fr-FR" sz="1500"/>
            </a:br>
            <a:br>
              <a:rPr lang="fr-FR" sz="1500"/>
            </a:br>
            <a:r>
              <a:rPr lang="fr-FR" sz="1500"/>
              <a:t>-L’exposome ; </a:t>
            </a:r>
            <a:br>
              <a:rPr lang="fr-FR" sz="1500"/>
            </a:br>
            <a:br>
              <a:rPr lang="fr-FR" sz="1500"/>
            </a:br>
            <a:r>
              <a:rPr lang="fr-FR" sz="1500"/>
              <a:t>- A la maison , gestes et astuces à adopter ! </a:t>
            </a:r>
            <a:br>
              <a:rPr lang="fr-FR" sz="1500"/>
            </a:br>
            <a:br>
              <a:rPr lang="fr-FR" sz="1500"/>
            </a:br>
            <a:r>
              <a:rPr lang="fr-FR" sz="1200"/>
              <a:t> </a:t>
            </a:r>
            <a:br>
              <a:rPr lang="fr-FR" sz="1200"/>
            </a:br>
            <a:br>
              <a:rPr lang="fr-FR" sz="1200"/>
            </a:br>
            <a:endParaRPr lang="fr-FR" sz="120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8BF07C4-6B98-611A-7253-B970E484BE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7596" y="771479"/>
            <a:ext cx="2102397" cy="2248198"/>
          </a:xfrm>
        </p:spPr>
        <p:txBody>
          <a:bodyPr/>
          <a:lstStyle/>
          <a:p>
            <a:pPr lvl="0"/>
            <a:r>
              <a:rPr lang="fr-FR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1AF13-4A8F-FB91-9DDB-D46378399B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9999" y="-359999"/>
            <a:ext cx="5219998" cy="2580482"/>
          </a:xfrm>
        </p:spPr>
        <p:txBody>
          <a:bodyPr anchorCtr="0"/>
          <a:lstStyle/>
          <a:p>
            <a:pPr lvl="0" algn="l"/>
            <a:r>
              <a:rPr lang="fr-FR" sz="1050" b="1"/>
              <a:t>Ma maison virtuelle : </a:t>
            </a:r>
            <a:br>
              <a:rPr lang="fr-FR" sz="1050" b="1"/>
            </a:br>
            <a:r>
              <a:rPr lang="fr-FR" sz="1050"/>
              <a:t>https://lesperturbateursendocriniens-mamaison.com/ </a:t>
            </a:r>
            <a:br>
              <a:rPr lang="fr-FR" sz="1200"/>
            </a:br>
            <a:br>
              <a:rPr lang="fr-FR" sz="1200"/>
            </a:br>
            <a:r>
              <a:rPr lang="fr-FR" sz="1200"/>
              <a:t> </a:t>
            </a:r>
            <a:br>
              <a:rPr lang="fr-FR" sz="1200"/>
            </a:br>
            <a:br>
              <a:rPr lang="fr-FR" sz="1200"/>
            </a:br>
            <a:endParaRPr lang="fr-FR" sz="120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634EA8F-6F66-333F-C85A-B9C97E1F8C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7596" y="771479"/>
            <a:ext cx="2102397" cy="2248198"/>
          </a:xfrm>
        </p:spPr>
        <p:txBody>
          <a:bodyPr/>
          <a:lstStyle/>
          <a:p>
            <a:pPr lvl="0"/>
            <a:r>
              <a:rPr lang="fr-FR"/>
              <a:t> 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3137C739-3D0A-B99C-DCD6-81EF261ABA5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3" y="719998"/>
            <a:ext cx="5399998" cy="18014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75AC4D9B-E43A-1817-1A65-F9D437F39DE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17840" y="3060003"/>
            <a:ext cx="5042157" cy="1799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33531FF8-B6A9-C01A-778B-9D082AB33F2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01279" y="2700003"/>
            <a:ext cx="3078720" cy="22910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04BC8D-FB12-3D42-4F71-1B2631F626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2003" y="2957041"/>
            <a:ext cx="4389120" cy="1168200"/>
          </a:xfrm>
        </p:spPr>
        <p:txBody>
          <a:bodyPr/>
          <a:lstStyle/>
          <a:p>
            <a:pPr lvl="0"/>
            <a:r>
              <a:rPr lang="fr-FR" sz="4000">
                <a:latin typeface="Open Sans Condensed" pitchFamily="34"/>
              </a:rPr>
              <a:t>MERCI DE VOTRE ATTENTION 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30A8E56-F241-19A4-D028-DC48C29ED7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2003" y="3767044"/>
            <a:ext cx="3500277" cy="762481"/>
          </a:xfrm>
        </p:spPr>
        <p:txBody>
          <a:bodyPr/>
          <a:lstStyle/>
          <a:p>
            <a:pPr lvl="0"/>
            <a:r>
              <a:rPr lang="fr-FR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escript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onte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Article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Article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Infographic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Infographic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En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203</Words>
  <Application>Microsoft Macintosh PowerPoint</Application>
  <PresentationFormat>Grand écran</PresentationFormat>
  <Paragraphs>22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8</vt:i4>
      </vt:variant>
    </vt:vector>
  </HeadingPairs>
  <TitlesOfParts>
    <vt:vector size="24" baseType="lpstr">
      <vt:lpstr>Arial</vt:lpstr>
      <vt:lpstr>Calibri</vt:lpstr>
      <vt:lpstr>Liberation Sans</vt:lpstr>
      <vt:lpstr>Liberation Serif</vt:lpstr>
      <vt:lpstr>Nimbus Sans</vt:lpstr>
      <vt:lpstr>Noto Sans</vt:lpstr>
      <vt:lpstr>Open Sans Condensed</vt:lpstr>
      <vt:lpstr>Cover</vt:lpstr>
      <vt:lpstr>Description</vt:lpstr>
      <vt:lpstr>Contens</vt:lpstr>
      <vt:lpstr>Title</vt:lpstr>
      <vt:lpstr>Article1</vt:lpstr>
      <vt:lpstr>Article2</vt:lpstr>
      <vt:lpstr>Infographic1</vt:lpstr>
      <vt:lpstr>Infographic3</vt:lpstr>
      <vt:lpstr>End</vt:lpstr>
      <vt:lpstr>Santé Environnementale</vt:lpstr>
      <vt:lpstr>Présentation PowerPoint</vt:lpstr>
      <vt:lpstr>- De la conception aux 3 ans de l’enfant ;  - Fenêtre de vulnérabilité ;   - Facteurs environnementaux, mode de vie,… ;  - Promouvoir, apprendre, transmettre, agir et conserver une santé future.   </vt:lpstr>
      <vt:lpstr>Différents liens pour mieux s’informer et comprendre :   https://1000jourspourlasante.fr/professionnels/le-projet/notre-but-les-objectifs-du-projet/   https://www.1000-premiers-jours.fr/fr    </vt:lpstr>
      <vt:lpstr>Présentation PowerPoint</vt:lpstr>
      <vt:lpstr>- Observations chez les animaux et chez les hommes ;   - Le rôle des perturbateurs endocriniens dans l’apparition de maladie ;  -Toxique pas comme les autres … ;   - Période de vulnérabilité ;  -L’exposome ;   - A la maison , gestes et astuces à adopter !      </vt:lpstr>
      <vt:lpstr>Ma maison virtuelle :  https://lesperturbateursendocriniens-mamaison.com/      </vt:lpstr>
      <vt:lpstr>MERCI DE VOTRE ATTENTION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Idea</dc:title>
  <cp:lastModifiedBy>ROM SIMON</cp:lastModifiedBy>
  <cp:revision>2</cp:revision>
  <dcterms:created xsi:type="dcterms:W3CDTF">2024-10-07T20:15:20Z</dcterms:created>
  <dcterms:modified xsi:type="dcterms:W3CDTF">2024-10-16T18:52:59Z</dcterms:modified>
</cp:coreProperties>
</file>